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0" r:id="rId2"/>
  </p:sldMasterIdLst>
  <p:notesMasterIdLst>
    <p:notesMasterId r:id="rId31"/>
  </p:notesMasterIdLst>
  <p:sldIdLst>
    <p:sldId id="262" r:id="rId3"/>
    <p:sldId id="257" r:id="rId4"/>
    <p:sldId id="261" r:id="rId5"/>
    <p:sldId id="263" r:id="rId6"/>
    <p:sldId id="276" r:id="rId7"/>
    <p:sldId id="291" r:id="rId8"/>
    <p:sldId id="265" r:id="rId9"/>
    <p:sldId id="266" r:id="rId10"/>
    <p:sldId id="258" r:id="rId11"/>
    <p:sldId id="269" r:id="rId12"/>
    <p:sldId id="270" r:id="rId13"/>
    <p:sldId id="268" r:id="rId14"/>
    <p:sldId id="271" r:id="rId15"/>
    <p:sldId id="272" r:id="rId16"/>
    <p:sldId id="259" r:id="rId17"/>
    <p:sldId id="273" r:id="rId18"/>
    <p:sldId id="274" r:id="rId19"/>
    <p:sldId id="275" r:id="rId20"/>
    <p:sldId id="264" r:id="rId21"/>
    <p:sldId id="277" r:id="rId22"/>
    <p:sldId id="260" r:id="rId23"/>
    <p:sldId id="278" r:id="rId24"/>
    <p:sldId id="279" r:id="rId25"/>
    <p:sldId id="280" r:id="rId26"/>
    <p:sldId id="281" r:id="rId27"/>
    <p:sldId id="282" r:id="rId28"/>
    <p:sldId id="283" r:id="rId29"/>
    <p:sldId id="292" r:id="rId30"/>
  </p:sldIdLst>
  <p:sldSz cx="12192000" cy="6858000"/>
  <p:notesSz cx="6858000" cy="9144000"/>
  <p:embeddedFontLst>
    <p:embeddedFont>
      <p:font typeface="等线" panose="02010600030101010101" pitchFamily="2" charset="-122"/>
      <p:regular r:id="rId32"/>
      <p:bold r:id="rId33"/>
    </p:embeddedFont>
    <p:embeddedFont>
      <p:font typeface="微软雅黑" panose="020B0503020204020204" pitchFamily="34" charset="-122"/>
      <p:regular r:id="rId34"/>
      <p:bold r:id="rId35"/>
    </p:embeddedFont>
    <p:embeddedFont>
      <p:font typeface="华文细黑" panose="02010600040101010101" pitchFamily="2" charset="-122"/>
      <p:regular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Impact" panose="020B0806030902050204" pitchFamily="34" charset="0"/>
      <p:regular r:id="rId41"/>
    </p:embeddedFont>
    <p:embeddedFont>
      <p:font typeface="华文宋体" panose="02010600040101010101" pitchFamily="2" charset="-122"/>
      <p:regular r:id="rId4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EB637"/>
    <a:srgbClr val="62553E"/>
    <a:srgbClr val="F5B037"/>
    <a:srgbClr val="D19A39"/>
    <a:srgbClr val="E6E6E6"/>
    <a:srgbClr val="FFC000"/>
    <a:srgbClr val="C5C5C5"/>
    <a:srgbClr val="E6E7EA"/>
    <a:srgbClr val="CE98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652" autoAdjust="0"/>
    <p:restoredTop sz="94660"/>
  </p:normalViewPr>
  <p:slideViewPr>
    <p:cSldViewPr snapToGrid="0">
      <p:cViewPr>
        <p:scale>
          <a:sx n="75" d="100"/>
          <a:sy n="75" d="100"/>
        </p:scale>
        <p:origin x="1044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5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4.fntdata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  <a:ln w="25400">
              <a:noFill/>
            </a:ln>
            <a:effectLst/>
          </c:spPr>
          <c:invertIfNegative val="0"/>
          <c:dPt>
            <c:idx val="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5660-4944-BA26-84DD0E29DA95}"/>
              </c:ext>
            </c:extLst>
          </c:dPt>
          <c:val>
            <c:numRef>
              <c:f>Sheet1!$B$2:$B$11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6</c:v>
                </c:pt>
                <c:pt idx="8">
                  <c:v>5</c:v>
                </c:pt>
                <c:pt idx="9">
                  <c:v>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1-5660-4944-BA26-84DD0E29DA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62553E"/>
            </a:solidFill>
            <a:ln w="25400">
              <a:noFill/>
            </a:ln>
            <a:effectLst/>
          </c:spPr>
          <c:invertIfNegative val="0"/>
          <c:val>
            <c:numRef>
              <c:f>Sheet1!$C$2:$C$11</c:f>
              <c:numCache>
                <c:formatCode>General</c:formatCode>
                <c:ptCount val="10"/>
                <c:pt idx="0">
                  <c:v>9</c:v>
                </c:pt>
                <c:pt idx="1">
                  <c:v>8</c:v>
                </c:pt>
                <c:pt idx="2">
                  <c:v>7</c:v>
                </c:pt>
                <c:pt idx="3">
                  <c:v>6</c:v>
                </c:pt>
                <c:pt idx="4">
                  <c:v>5</c:v>
                </c:pt>
                <c:pt idx="5">
                  <c:v>4</c:v>
                </c:pt>
                <c:pt idx="6">
                  <c:v>3</c:v>
                </c:pt>
                <c:pt idx="7">
                  <c:v>4</c:v>
                </c:pt>
                <c:pt idx="8">
                  <c:v>5</c:v>
                </c:pt>
                <c:pt idx="9">
                  <c:v>3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2-5660-4944-BA26-84DD0E29DA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axId val="447505160"/>
        <c:axId val="448928688"/>
      </c:barChart>
      <c:catAx>
        <c:axId val="447505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zh-CN"/>
          </a:p>
        </c:txPr>
        <c:crossAx val="448928688"/>
        <c:crosses val="autoZero"/>
        <c:auto val="1"/>
        <c:lblAlgn val="ctr"/>
        <c:lblOffset val="100"/>
        <c:noMultiLvlLbl val="0"/>
      </c:catAx>
      <c:valAx>
        <c:axId val="448928688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47505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media/image1.png>
</file>

<file path=ppt/media/image2.jp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E4F5D-235D-4218-8170-D4A088F66B85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ECD25-D4E3-4A08-9E1D-9C9CFD0CE3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2652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101199-FBE7-46DF-9AE0-1425F6DE193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025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101199-FBE7-46DF-9AE0-1425F6DE193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11755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101199-FBE7-46DF-9AE0-1425F6DE193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044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5437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2058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941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1990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700000">
            <a:off x="3286463" y="619463"/>
            <a:ext cx="5619074" cy="5619074"/>
          </a:xfrm>
          <a:prstGeom prst="frame">
            <a:avLst>
              <a:gd name="adj1" fmla="val 1786"/>
            </a:avLst>
          </a:prstGeom>
          <a:solidFill>
            <a:srgbClr val="FEB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10" name="出自【趣你的PPT】(微信:qunideppt)：最优质的PPT资源库"/>
          <p:cNvCxnSpPr>
            <a:cxnSpLocks/>
          </p:cNvCxnSpPr>
          <p:nvPr/>
        </p:nvCxnSpPr>
        <p:spPr>
          <a:xfrm flipH="1">
            <a:off x="2847004" y="0"/>
            <a:ext cx="1645169" cy="1645169"/>
          </a:xfrm>
          <a:prstGeom prst="line">
            <a:avLst/>
          </a:prstGeom>
          <a:ln>
            <a:solidFill>
              <a:srgbClr val="FEB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出自【趣你的PPT】(微信:qunideppt)：最优质的PPT资源库"/>
          <p:cNvCxnSpPr>
            <a:cxnSpLocks/>
          </p:cNvCxnSpPr>
          <p:nvPr/>
        </p:nvCxnSpPr>
        <p:spPr>
          <a:xfrm flipH="1">
            <a:off x="0" y="1407886"/>
            <a:ext cx="3713254" cy="3713251"/>
          </a:xfrm>
          <a:prstGeom prst="line">
            <a:avLst/>
          </a:prstGeom>
          <a:ln>
            <a:solidFill>
              <a:srgbClr val="FEB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出自【趣你的PPT】(微信:qunideppt)：最优质的PPT资源库"/>
          <p:cNvSpPr/>
          <p:nvPr/>
        </p:nvSpPr>
        <p:spPr>
          <a:xfrm rot="2700000">
            <a:off x="3727778" y="1060778"/>
            <a:ext cx="4736444" cy="4736444"/>
          </a:xfrm>
          <a:prstGeom prst="frame">
            <a:avLst>
              <a:gd name="adj1" fmla="val 1786"/>
            </a:avLst>
          </a:prstGeom>
          <a:solidFill>
            <a:srgbClr val="6255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20" name="出自【趣你的PPT】(微信:qunideppt)：最优质的PPT资源库"/>
          <p:cNvCxnSpPr>
            <a:cxnSpLocks/>
          </p:cNvCxnSpPr>
          <p:nvPr/>
        </p:nvCxnSpPr>
        <p:spPr>
          <a:xfrm flipH="1">
            <a:off x="7444363" y="3329565"/>
            <a:ext cx="3528439" cy="3528435"/>
          </a:xfrm>
          <a:prstGeom prst="line">
            <a:avLst/>
          </a:prstGeom>
          <a:ln>
            <a:solidFill>
              <a:srgbClr val="FEB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>
            <a:cxnSpLocks/>
          </p:cNvCxnSpPr>
          <p:nvPr/>
        </p:nvCxnSpPr>
        <p:spPr>
          <a:xfrm flipH="1">
            <a:off x="10543123" y="1645169"/>
            <a:ext cx="1645169" cy="1645169"/>
          </a:xfrm>
          <a:prstGeom prst="line">
            <a:avLst/>
          </a:prstGeom>
          <a:ln>
            <a:solidFill>
              <a:srgbClr val="FEB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出自【趣你的PPT】(微信:qunideppt)：最优质的PPT资源库"/>
          <p:cNvSpPr txBox="1"/>
          <p:nvPr/>
        </p:nvSpPr>
        <p:spPr>
          <a:xfrm>
            <a:off x="3567988" y="2828822"/>
            <a:ext cx="54047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工作汇报模板</a:t>
            </a: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5299338" y="1509486"/>
            <a:ext cx="1593324" cy="1108312"/>
          </a:xfrm>
          <a:custGeom>
            <a:avLst/>
            <a:gdLst>
              <a:gd name="T0" fmla="*/ 1426 w 1497"/>
              <a:gd name="T1" fmla="*/ 1 h 1041"/>
              <a:gd name="T2" fmla="*/ 1165 w 1497"/>
              <a:gd name="T3" fmla="*/ 1 h 1041"/>
              <a:gd name="T4" fmla="*/ 969 w 1497"/>
              <a:gd name="T5" fmla="*/ 1 h 1041"/>
              <a:gd name="T6" fmla="*/ 839 w 1497"/>
              <a:gd name="T7" fmla="*/ 172 h 1041"/>
              <a:gd name="T8" fmla="*/ 726 w 1497"/>
              <a:gd name="T9" fmla="*/ 397 h 1041"/>
              <a:gd name="T10" fmla="*/ 617 w 1497"/>
              <a:gd name="T11" fmla="*/ 614 h 1041"/>
              <a:gd name="T12" fmla="*/ 521 w 1497"/>
              <a:gd name="T13" fmla="*/ 806 h 1041"/>
              <a:gd name="T14" fmla="*/ 452 w 1497"/>
              <a:gd name="T15" fmla="*/ 668 h 1041"/>
              <a:gd name="T16" fmla="*/ 312 w 1497"/>
              <a:gd name="T17" fmla="*/ 390 h 1041"/>
              <a:gd name="T18" fmla="*/ 202 w 1497"/>
              <a:gd name="T19" fmla="*/ 170 h 1041"/>
              <a:gd name="T20" fmla="*/ 188 w 1497"/>
              <a:gd name="T21" fmla="*/ 143 h 1041"/>
              <a:gd name="T22" fmla="*/ 403 w 1497"/>
              <a:gd name="T23" fmla="*/ 143 h 1041"/>
              <a:gd name="T24" fmla="*/ 485 w 1497"/>
              <a:gd name="T25" fmla="*/ 143 h 1041"/>
              <a:gd name="T26" fmla="*/ 549 w 1497"/>
              <a:gd name="T27" fmla="*/ 270 h 1041"/>
              <a:gd name="T28" fmla="*/ 649 w 1497"/>
              <a:gd name="T29" fmla="*/ 467 h 1041"/>
              <a:gd name="T30" fmla="*/ 721 w 1497"/>
              <a:gd name="T31" fmla="*/ 327 h 1041"/>
              <a:gd name="T32" fmla="*/ 724 w 1497"/>
              <a:gd name="T33" fmla="*/ 300 h 1041"/>
              <a:gd name="T34" fmla="*/ 629 w 1497"/>
              <a:gd name="T35" fmla="*/ 111 h 1041"/>
              <a:gd name="T36" fmla="*/ 511 w 1497"/>
              <a:gd name="T37" fmla="*/ 1 h 1041"/>
              <a:gd name="T38" fmla="*/ 148 w 1497"/>
              <a:gd name="T39" fmla="*/ 1 h 1041"/>
              <a:gd name="T40" fmla="*/ 30 w 1497"/>
              <a:gd name="T41" fmla="*/ 15 h 1041"/>
              <a:gd name="T42" fmla="*/ 19 w 1497"/>
              <a:gd name="T43" fmla="*/ 123 h 1041"/>
              <a:gd name="T44" fmla="*/ 109 w 1497"/>
              <a:gd name="T45" fmla="*/ 303 h 1041"/>
              <a:gd name="T46" fmla="*/ 249 w 1497"/>
              <a:gd name="T47" fmla="*/ 582 h 1041"/>
              <a:gd name="T48" fmla="*/ 382 w 1497"/>
              <a:gd name="T49" fmla="*/ 847 h 1041"/>
              <a:gd name="T50" fmla="*/ 453 w 1497"/>
              <a:gd name="T51" fmla="*/ 988 h 1041"/>
              <a:gd name="T52" fmla="*/ 523 w 1497"/>
              <a:gd name="T53" fmla="*/ 1036 h 1041"/>
              <a:gd name="T54" fmla="*/ 592 w 1497"/>
              <a:gd name="T55" fmla="*/ 982 h 1041"/>
              <a:gd name="T56" fmla="*/ 715 w 1497"/>
              <a:gd name="T57" fmla="*/ 736 h 1041"/>
              <a:gd name="T58" fmla="*/ 750 w 1497"/>
              <a:gd name="T59" fmla="*/ 669 h 1041"/>
              <a:gd name="T60" fmla="*/ 833 w 1497"/>
              <a:gd name="T61" fmla="*/ 502 h 1041"/>
              <a:gd name="T62" fmla="*/ 882 w 1497"/>
              <a:gd name="T63" fmla="*/ 403 h 1041"/>
              <a:gd name="T64" fmla="*/ 895 w 1497"/>
              <a:gd name="T65" fmla="*/ 377 h 1041"/>
              <a:gd name="T66" fmla="*/ 998 w 1497"/>
              <a:gd name="T67" fmla="*/ 173 h 1041"/>
              <a:gd name="T68" fmla="*/ 1013 w 1497"/>
              <a:gd name="T69" fmla="*/ 143 h 1041"/>
              <a:gd name="T70" fmla="*/ 1106 w 1497"/>
              <a:gd name="T71" fmla="*/ 143 h 1041"/>
              <a:gd name="T72" fmla="*/ 1308 w 1497"/>
              <a:gd name="T73" fmla="*/ 143 h 1041"/>
              <a:gd name="T74" fmla="*/ 1277 w 1497"/>
              <a:gd name="T75" fmla="*/ 209 h 1041"/>
              <a:gd name="T76" fmla="*/ 1150 w 1497"/>
              <a:gd name="T77" fmla="*/ 462 h 1041"/>
              <a:gd name="T78" fmla="*/ 1019 w 1497"/>
              <a:gd name="T79" fmla="*/ 724 h 1041"/>
              <a:gd name="T80" fmla="*/ 978 w 1497"/>
              <a:gd name="T81" fmla="*/ 804 h 1041"/>
              <a:gd name="T82" fmla="*/ 934 w 1497"/>
              <a:gd name="T83" fmla="*/ 719 h 1041"/>
              <a:gd name="T84" fmla="*/ 854 w 1497"/>
              <a:gd name="T85" fmla="*/ 560 h 1041"/>
              <a:gd name="T86" fmla="*/ 849 w 1497"/>
              <a:gd name="T87" fmla="*/ 549 h 1041"/>
              <a:gd name="T88" fmla="*/ 770 w 1497"/>
              <a:gd name="T89" fmla="*/ 710 h 1041"/>
              <a:gd name="T90" fmla="*/ 872 w 1497"/>
              <a:gd name="T91" fmla="*/ 912 h 1041"/>
              <a:gd name="T92" fmla="*/ 997 w 1497"/>
              <a:gd name="T93" fmla="*/ 1033 h 1041"/>
              <a:gd name="T94" fmla="*/ 1047 w 1497"/>
              <a:gd name="T95" fmla="*/ 985 h 1041"/>
              <a:gd name="T96" fmla="*/ 1130 w 1497"/>
              <a:gd name="T97" fmla="*/ 820 h 1041"/>
              <a:gd name="T98" fmla="*/ 1275 w 1497"/>
              <a:gd name="T99" fmla="*/ 530 h 1041"/>
              <a:gd name="T100" fmla="*/ 1418 w 1497"/>
              <a:gd name="T101" fmla="*/ 247 h 1041"/>
              <a:gd name="T102" fmla="*/ 1489 w 1497"/>
              <a:gd name="T103" fmla="*/ 105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97" h="1041">
                <a:moveTo>
                  <a:pt x="1497" y="68"/>
                </a:moveTo>
                <a:cubicBezTo>
                  <a:pt x="1495" y="46"/>
                  <a:pt x="1484" y="25"/>
                  <a:pt x="1466" y="13"/>
                </a:cubicBezTo>
                <a:cubicBezTo>
                  <a:pt x="1454" y="5"/>
                  <a:pt x="1440" y="1"/>
                  <a:pt x="1426" y="1"/>
                </a:cubicBezTo>
                <a:cubicBezTo>
                  <a:pt x="1420" y="0"/>
                  <a:pt x="1414" y="1"/>
                  <a:pt x="1408" y="1"/>
                </a:cubicBezTo>
                <a:cubicBezTo>
                  <a:pt x="1374" y="1"/>
                  <a:pt x="1341" y="1"/>
                  <a:pt x="1307" y="1"/>
                </a:cubicBezTo>
                <a:cubicBezTo>
                  <a:pt x="1260" y="1"/>
                  <a:pt x="1213" y="1"/>
                  <a:pt x="1165" y="1"/>
                </a:cubicBezTo>
                <a:cubicBezTo>
                  <a:pt x="1122" y="1"/>
                  <a:pt x="1078" y="1"/>
                  <a:pt x="1035" y="1"/>
                </a:cubicBezTo>
                <a:cubicBezTo>
                  <a:pt x="1013" y="1"/>
                  <a:pt x="992" y="1"/>
                  <a:pt x="970" y="1"/>
                </a:cubicBezTo>
                <a:cubicBezTo>
                  <a:pt x="970" y="1"/>
                  <a:pt x="969" y="1"/>
                  <a:pt x="969" y="1"/>
                </a:cubicBezTo>
                <a:cubicBezTo>
                  <a:pt x="942" y="1"/>
                  <a:pt x="917" y="17"/>
                  <a:pt x="905" y="41"/>
                </a:cubicBezTo>
                <a:cubicBezTo>
                  <a:pt x="900" y="50"/>
                  <a:pt x="896" y="58"/>
                  <a:pt x="892" y="67"/>
                </a:cubicBezTo>
                <a:cubicBezTo>
                  <a:pt x="874" y="102"/>
                  <a:pt x="857" y="137"/>
                  <a:pt x="839" y="172"/>
                </a:cubicBezTo>
                <a:cubicBezTo>
                  <a:pt x="824" y="202"/>
                  <a:pt x="808" y="233"/>
                  <a:pt x="793" y="263"/>
                </a:cubicBezTo>
                <a:cubicBezTo>
                  <a:pt x="788" y="274"/>
                  <a:pt x="782" y="285"/>
                  <a:pt x="776" y="297"/>
                </a:cubicBezTo>
                <a:cubicBezTo>
                  <a:pt x="759" y="330"/>
                  <a:pt x="743" y="364"/>
                  <a:pt x="726" y="397"/>
                </a:cubicBezTo>
                <a:cubicBezTo>
                  <a:pt x="708" y="432"/>
                  <a:pt x="691" y="467"/>
                  <a:pt x="673" y="502"/>
                </a:cubicBezTo>
                <a:cubicBezTo>
                  <a:pt x="667" y="514"/>
                  <a:pt x="661" y="526"/>
                  <a:pt x="655" y="538"/>
                </a:cubicBezTo>
                <a:cubicBezTo>
                  <a:pt x="643" y="563"/>
                  <a:pt x="630" y="589"/>
                  <a:pt x="617" y="614"/>
                </a:cubicBezTo>
                <a:cubicBezTo>
                  <a:pt x="598" y="652"/>
                  <a:pt x="579" y="690"/>
                  <a:pt x="560" y="728"/>
                </a:cubicBezTo>
                <a:cubicBezTo>
                  <a:pt x="548" y="752"/>
                  <a:pt x="535" y="777"/>
                  <a:pt x="523" y="802"/>
                </a:cubicBezTo>
                <a:cubicBezTo>
                  <a:pt x="522" y="803"/>
                  <a:pt x="521" y="804"/>
                  <a:pt x="521" y="806"/>
                </a:cubicBezTo>
                <a:cubicBezTo>
                  <a:pt x="518" y="800"/>
                  <a:pt x="515" y="794"/>
                  <a:pt x="512" y="788"/>
                </a:cubicBezTo>
                <a:cubicBezTo>
                  <a:pt x="504" y="772"/>
                  <a:pt x="496" y="756"/>
                  <a:pt x="488" y="739"/>
                </a:cubicBezTo>
                <a:cubicBezTo>
                  <a:pt x="476" y="716"/>
                  <a:pt x="464" y="692"/>
                  <a:pt x="452" y="668"/>
                </a:cubicBezTo>
                <a:cubicBezTo>
                  <a:pt x="437" y="639"/>
                  <a:pt x="423" y="610"/>
                  <a:pt x="408" y="581"/>
                </a:cubicBezTo>
                <a:cubicBezTo>
                  <a:pt x="392" y="550"/>
                  <a:pt x="376" y="518"/>
                  <a:pt x="360" y="486"/>
                </a:cubicBezTo>
                <a:cubicBezTo>
                  <a:pt x="344" y="454"/>
                  <a:pt x="328" y="422"/>
                  <a:pt x="312" y="390"/>
                </a:cubicBezTo>
                <a:cubicBezTo>
                  <a:pt x="297" y="360"/>
                  <a:pt x="282" y="330"/>
                  <a:pt x="267" y="300"/>
                </a:cubicBezTo>
                <a:cubicBezTo>
                  <a:pt x="254" y="275"/>
                  <a:pt x="242" y="250"/>
                  <a:pt x="229" y="224"/>
                </a:cubicBezTo>
                <a:cubicBezTo>
                  <a:pt x="220" y="206"/>
                  <a:pt x="211" y="188"/>
                  <a:pt x="202" y="170"/>
                </a:cubicBezTo>
                <a:cubicBezTo>
                  <a:pt x="199" y="164"/>
                  <a:pt x="196" y="159"/>
                  <a:pt x="193" y="153"/>
                </a:cubicBezTo>
                <a:cubicBezTo>
                  <a:pt x="192" y="150"/>
                  <a:pt x="189" y="147"/>
                  <a:pt x="189" y="144"/>
                </a:cubicBezTo>
                <a:cubicBezTo>
                  <a:pt x="189" y="144"/>
                  <a:pt x="188" y="143"/>
                  <a:pt x="188" y="143"/>
                </a:cubicBezTo>
                <a:cubicBezTo>
                  <a:pt x="200" y="143"/>
                  <a:pt x="212" y="143"/>
                  <a:pt x="224" y="143"/>
                </a:cubicBezTo>
                <a:cubicBezTo>
                  <a:pt x="252" y="143"/>
                  <a:pt x="280" y="143"/>
                  <a:pt x="308" y="143"/>
                </a:cubicBezTo>
                <a:cubicBezTo>
                  <a:pt x="340" y="143"/>
                  <a:pt x="371" y="143"/>
                  <a:pt x="403" y="143"/>
                </a:cubicBezTo>
                <a:cubicBezTo>
                  <a:pt x="426" y="143"/>
                  <a:pt x="449" y="143"/>
                  <a:pt x="472" y="143"/>
                </a:cubicBezTo>
                <a:cubicBezTo>
                  <a:pt x="475" y="143"/>
                  <a:pt x="478" y="143"/>
                  <a:pt x="481" y="143"/>
                </a:cubicBezTo>
                <a:cubicBezTo>
                  <a:pt x="482" y="143"/>
                  <a:pt x="484" y="143"/>
                  <a:pt x="485" y="143"/>
                </a:cubicBezTo>
                <a:cubicBezTo>
                  <a:pt x="487" y="144"/>
                  <a:pt x="487" y="146"/>
                  <a:pt x="488" y="148"/>
                </a:cubicBezTo>
                <a:cubicBezTo>
                  <a:pt x="496" y="163"/>
                  <a:pt x="503" y="178"/>
                  <a:pt x="511" y="193"/>
                </a:cubicBezTo>
                <a:cubicBezTo>
                  <a:pt x="524" y="219"/>
                  <a:pt x="537" y="244"/>
                  <a:pt x="549" y="270"/>
                </a:cubicBezTo>
                <a:cubicBezTo>
                  <a:pt x="564" y="299"/>
                  <a:pt x="578" y="327"/>
                  <a:pt x="593" y="356"/>
                </a:cubicBezTo>
                <a:cubicBezTo>
                  <a:pt x="605" y="380"/>
                  <a:pt x="617" y="404"/>
                  <a:pt x="629" y="429"/>
                </a:cubicBezTo>
                <a:cubicBezTo>
                  <a:pt x="636" y="442"/>
                  <a:pt x="642" y="454"/>
                  <a:pt x="649" y="467"/>
                </a:cubicBezTo>
                <a:cubicBezTo>
                  <a:pt x="649" y="468"/>
                  <a:pt x="649" y="469"/>
                  <a:pt x="650" y="469"/>
                </a:cubicBezTo>
                <a:cubicBezTo>
                  <a:pt x="664" y="440"/>
                  <a:pt x="679" y="411"/>
                  <a:pt x="693" y="382"/>
                </a:cubicBezTo>
                <a:cubicBezTo>
                  <a:pt x="703" y="363"/>
                  <a:pt x="712" y="345"/>
                  <a:pt x="721" y="327"/>
                </a:cubicBezTo>
                <a:cubicBezTo>
                  <a:pt x="723" y="322"/>
                  <a:pt x="726" y="317"/>
                  <a:pt x="728" y="312"/>
                </a:cubicBezTo>
                <a:cubicBezTo>
                  <a:pt x="729" y="311"/>
                  <a:pt x="729" y="311"/>
                  <a:pt x="729" y="309"/>
                </a:cubicBezTo>
                <a:cubicBezTo>
                  <a:pt x="728" y="306"/>
                  <a:pt x="726" y="303"/>
                  <a:pt x="724" y="300"/>
                </a:cubicBezTo>
                <a:cubicBezTo>
                  <a:pt x="721" y="295"/>
                  <a:pt x="718" y="289"/>
                  <a:pt x="716" y="284"/>
                </a:cubicBezTo>
                <a:cubicBezTo>
                  <a:pt x="707" y="267"/>
                  <a:pt x="699" y="250"/>
                  <a:pt x="691" y="234"/>
                </a:cubicBezTo>
                <a:cubicBezTo>
                  <a:pt x="670" y="193"/>
                  <a:pt x="650" y="152"/>
                  <a:pt x="629" y="111"/>
                </a:cubicBezTo>
                <a:cubicBezTo>
                  <a:pt x="617" y="87"/>
                  <a:pt x="606" y="64"/>
                  <a:pt x="594" y="40"/>
                </a:cubicBezTo>
                <a:cubicBezTo>
                  <a:pt x="581" y="16"/>
                  <a:pt x="556" y="2"/>
                  <a:pt x="529" y="1"/>
                </a:cubicBezTo>
                <a:cubicBezTo>
                  <a:pt x="523" y="0"/>
                  <a:pt x="517" y="1"/>
                  <a:pt x="511" y="1"/>
                </a:cubicBezTo>
                <a:cubicBezTo>
                  <a:pt x="478" y="1"/>
                  <a:pt x="446" y="1"/>
                  <a:pt x="414" y="1"/>
                </a:cubicBezTo>
                <a:cubicBezTo>
                  <a:pt x="368" y="1"/>
                  <a:pt x="322" y="1"/>
                  <a:pt x="277" y="1"/>
                </a:cubicBezTo>
                <a:cubicBezTo>
                  <a:pt x="234" y="1"/>
                  <a:pt x="191" y="1"/>
                  <a:pt x="148" y="1"/>
                </a:cubicBezTo>
                <a:cubicBezTo>
                  <a:pt x="124" y="1"/>
                  <a:pt x="100" y="1"/>
                  <a:pt x="76" y="1"/>
                </a:cubicBezTo>
                <a:cubicBezTo>
                  <a:pt x="75" y="1"/>
                  <a:pt x="74" y="1"/>
                  <a:pt x="73" y="1"/>
                </a:cubicBezTo>
                <a:cubicBezTo>
                  <a:pt x="57" y="2"/>
                  <a:pt x="42" y="6"/>
                  <a:pt x="30" y="15"/>
                </a:cubicBezTo>
                <a:cubicBezTo>
                  <a:pt x="17" y="25"/>
                  <a:pt x="8" y="38"/>
                  <a:pt x="4" y="53"/>
                </a:cubicBezTo>
                <a:cubicBezTo>
                  <a:pt x="0" y="71"/>
                  <a:pt x="2" y="88"/>
                  <a:pt x="9" y="104"/>
                </a:cubicBezTo>
                <a:cubicBezTo>
                  <a:pt x="12" y="111"/>
                  <a:pt x="16" y="117"/>
                  <a:pt x="19" y="123"/>
                </a:cubicBezTo>
                <a:cubicBezTo>
                  <a:pt x="26" y="137"/>
                  <a:pt x="33" y="151"/>
                  <a:pt x="40" y="165"/>
                </a:cubicBezTo>
                <a:cubicBezTo>
                  <a:pt x="50" y="186"/>
                  <a:pt x="61" y="206"/>
                  <a:pt x="71" y="227"/>
                </a:cubicBezTo>
                <a:cubicBezTo>
                  <a:pt x="84" y="252"/>
                  <a:pt x="96" y="278"/>
                  <a:pt x="109" y="303"/>
                </a:cubicBezTo>
                <a:cubicBezTo>
                  <a:pt x="124" y="332"/>
                  <a:pt x="138" y="361"/>
                  <a:pt x="153" y="390"/>
                </a:cubicBezTo>
                <a:cubicBezTo>
                  <a:pt x="169" y="422"/>
                  <a:pt x="185" y="453"/>
                  <a:pt x="200" y="485"/>
                </a:cubicBezTo>
                <a:cubicBezTo>
                  <a:pt x="217" y="517"/>
                  <a:pt x="233" y="549"/>
                  <a:pt x="249" y="582"/>
                </a:cubicBezTo>
                <a:cubicBezTo>
                  <a:pt x="265" y="614"/>
                  <a:pt x="281" y="645"/>
                  <a:pt x="297" y="677"/>
                </a:cubicBezTo>
                <a:cubicBezTo>
                  <a:pt x="312" y="707"/>
                  <a:pt x="327" y="737"/>
                  <a:pt x="342" y="767"/>
                </a:cubicBezTo>
                <a:cubicBezTo>
                  <a:pt x="356" y="794"/>
                  <a:pt x="369" y="820"/>
                  <a:pt x="382" y="847"/>
                </a:cubicBezTo>
                <a:cubicBezTo>
                  <a:pt x="393" y="869"/>
                  <a:pt x="405" y="891"/>
                  <a:pt x="416" y="913"/>
                </a:cubicBezTo>
                <a:cubicBezTo>
                  <a:pt x="424" y="929"/>
                  <a:pt x="432" y="945"/>
                  <a:pt x="440" y="961"/>
                </a:cubicBezTo>
                <a:cubicBezTo>
                  <a:pt x="444" y="970"/>
                  <a:pt x="449" y="979"/>
                  <a:pt x="453" y="988"/>
                </a:cubicBezTo>
                <a:cubicBezTo>
                  <a:pt x="454" y="989"/>
                  <a:pt x="454" y="990"/>
                  <a:pt x="455" y="991"/>
                </a:cubicBezTo>
                <a:cubicBezTo>
                  <a:pt x="460" y="1004"/>
                  <a:pt x="468" y="1014"/>
                  <a:pt x="479" y="1023"/>
                </a:cubicBezTo>
                <a:cubicBezTo>
                  <a:pt x="492" y="1032"/>
                  <a:pt x="507" y="1036"/>
                  <a:pt x="523" y="1036"/>
                </a:cubicBezTo>
                <a:cubicBezTo>
                  <a:pt x="538" y="1035"/>
                  <a:pt x="553" y="1030"/>
                  <a:pt x="565" y="1021"/>
                </a:cubicBezTo>
                <a:cubicBezTo>
                  <a:pt x="575" y="1013"/>
                  <a:pt x="582" y="1003"/>
                  <a:pt x="587" y="991"/>
                </a:cubicBezTo>
                <a:cubicBezTo>
                  <a:pt x="589" y="988"/>
                  <a:pt x="590" y="985"/>
                  <a:pt x="592" y="982"/>
                </a:cubicBezTo>
                <a:cubicBezTo>
                  <a:pt x="602" y="961"/>
                  <a:pt x="612" y="940"/>
                  <a:pt x="623" y="920"/>
                </a:cubicBezTo>
                <a:cubicBezTo>
                  <a:pt x="638" y="889"/>
                  <a:pt x="654" y="859"/>
                  <a:pt x="669" y="828"/>
                </a:cubicBezTo>
                <a:cubicBezTo>
                  <a:pt x="684" y="798"/>
                  <a:pt x="700" y="767"/>
                  <a:pt x="715" y="736"/>
                </a:cubicBezTo>
                <a:cubicBezTo>
                  <a:pt x="725" y="716"/>
                  <a:pt x="735" y="696"/>
                  <a:pt x="745" y="676"/>
                </a:cubicBezTo>
                <a:cubicBezTo>
                  <a:pt x="746" y="674"/>
                  <a:pt x="748" y="671"/>
                  <a:pt x="749" y="668"/>
                </a:cubicBezTo>
                <a:cubicBezTo>
                  <a:pt x="749" y="668"/>
                  <a:pt x="749" y="668"/>
                  <a:pt x="750" y="669"/>
                </a:cubicBezTo>
                <a:cubicBezTo>
                  <a:pt x="754" y="660"/>
                  <a:pt x="758" y="651"/>
                  <a:pt x="763" y="642"/>
                </a:cubicBezTo>
                <a:cubicBezTo>
                  <a:pt x="773" y="621"/>
                  <a:pt x="784" y="600"/>
                  <a:pt x="794" y="579"/>
                </a:cubicBezTo>
                <a:cubicBezTo>
                  <a:pt x="807" y="553"/>
                  <a:pt x="820" y="528"/>
                  <a:pt x="833" y="502"/>
                </a:cubicBezTo>
                <a:cubicBezTo>
                  <a:pt x="844" y="480"/>
                  <a:pt x="855" y="458"/>
                  <a:pt x="866" y="436"/>
                </a:cubicBezTo>
                <a:cubicBezTo>
                  <a:pt x="869" y="428"/>
                  <a:pt x="873" y="421"/>
                  <a:pt x="876" y="414"/>
                </a:cubicBezTo>
                <a:cubicBezTo>
                  <a:pt x="878" y="410"/>
                  <a:pt x="880" y="407"/>
                  <a:pt x="882" y="403"/>
                </a:cubicBezTo>
                <a:cubicBezTo>
                  <a:pt x="882" y="403"/>
                  <a:pt x="882" y="403"/>
                  <a:pt x="882" y="403"/>
                </a:cubicBezTo>
                <a:cubicBezTo>
                  <a:pt x="882" y="403"/>
                  <a:pt x="882" y="403"/>
                  <a:pt x="882" y="403"/>
                </a:cubicBezTo>
                <a:cubicBezTo>
                  <a:pt x="887" y="394"/>
                  <a:pt x="891" y="386"/>
                  <a:pt x="895" y="377"/>
                </a:cubicBezTo>
                <a:cubicBezTo>
                  <a:pt x="906" y="356"/>
                  <a:pt x="917" y="335"/>
                  <a:pt x="927" y="314"/>
                </a:cubicBezTo>
                <a:cubicBezTo>
                  <a:pt x="940" y="288"/>
                  <a:pt x="953" y="263"/>
                  <a:pt x="965" y="238"/>
                </a:cubicBezTo>
                <a:cubicBezTo>
                  <a:pt x="976" y="216"/>
                  <a:pt x="987" y="195"/>
                  <a:pt x="998" y="173"/>
                </a:cubicBezTo>
                <a:cubicBezTo>
                  <a:pt x="1001" y="166"/>
                  <a:pt x="1005" y="159"/>
                  <a:pt x="1008" y="152"/>
                </a:cubicBezTo>
                <a:cubicBezTo>
                  <a:pt x="1009" y="150"/>
                  <a:pt x="1010" y="148"/>
                  <a:pt x="1011" y="146"/>
                </a:cubicBezTo>
                <a:cubicBezTo>
                  <a:pt x="1012" y="145"/>
                  <a:pt x="1012" y="144"/>
                  <a:pt x="1013" y="143"/>
                </a:cubicBezTo>
                <a:cubicBezTo>
                  <a:pt x="1014" y="142"/>
                  <a:pt x="1017" y="143"/>
                  <a:pt x="1019" y="143"/>
                </a:cubicBezTo>
                <a:cubicBezTo>
                  <a:pt x="1025" y="143"/>
                  <a:pt x="1032" y="143"/>
                  <a:pt x="1038" y="143"/>
                </a:cubicBezTo>
                <a:cubicBezTo>
                  <a:pt x="1061" y="143"/>
                  <a:pt x="1083" y="143"/>
                  <a:pt x="1106" y="143"/>
                </a:cubicBezTo>
                <a:cubicBezTo>
                  <a:pt x="1134" y="143"/>
                  <a:pt x="1163" y="143"/>
                  <a:pt x="1191" y="143"/>
                </a:cubicBezTo>
                <a:cubicBezTo>
                  <a:pt x="1216" y="143"/>
                  <a:pt x="1242" y="143"/>
                  <a:pt x="1267" y="143"/>
                </a:cubicBezTo>
                <a:cubicBezTo>
                  <a:pt x="1281" y="143"/>
                  <a:pt x="1295" y="143"/>
                  <a:pt x="1308" y="143"/>
                </a:cubicBezTo>
                <a:cubicBezTo>
                  <a:pt x="1309" y="143"/>
                  <a:pt x="1310" y="143"/>
                  <a:pt x="1310" y="143"/>
                </a:cubicBezTo>
                <a:cubicBezTo>
                  <a:pt x="1307" y="149"/>
                  <a:pt x="1304" y="155"/>
                  <a:pt x="1301" y="161"/>
                </a:cubicBezTo>
                <a:cubicBezTo>
                  <a:pt x="1293" y="177"/>
                  <a:pt x="1285" y="193"/>
                  <a:pt x="1277" y="209"/>
                </a:cubicBezTo>
                <a:cubicBezTo>
                  <a:pt x="1265" y="233"/>
                  <a:pt x="1253" y="256"/>
                  <a:pt x="1242" y="280"/>
                </a:cubicBezTo>
                <a:cubicBezTo>
                  <a:pt x="1227" y="309"/>
                  <a:pt x="1212" y="338"/>
                  <a:pt x="1198" y="367"/>
                </a:cubicBezTo>
                <a:cubicBezTo>
                  <a:pt x="1182" y="399"/>
                  <a:pt x="1166" y="431"/>
                  <a:pt x="1150" y="462"/>
                </a:cubicBezTo>
                <a:cubicBezTo>
                  <a:pt x="1134" y="494"/>
                  <a:pt x="1118" y="526"/>
                  <a:pt x="1102" y="558"/>
                </a:cubicBezTo>
                <a:cubicBezTo>
                  <a:pt x="1087" y="588"/>
                  <a:pt x="1072" y="618"/>
                  <a:pt x="1057" y="648"/>
                </a:cubicBezTo>
                <a:cubicBezTo>
                  <a:pt x="1044" y="674"/>
                  <a:pt x="1031" y="699"/>
                  <a:pt x="1019" y="724"/>
                </a:cubicBezTo>
                <a:cubicBezTo>
                  <a:pt x="1010" y="742"/>
                  <a:pt x="1000" y="760"/>
                  <a:pt x="991" y="778"/>
                </a:cubicBezTo>
                <a:cubicBezTo>
                  <a:pt x="988" y="784"/>
                  <a:pt x="986" y="790"/>
                  <a:pt x="983" y="795"/>
                </a:cubicBezTo>
                <a:cubicBezTo>
                  <a:pt x="981" y="798"/>
                  <a:pt x="980" y="802"/>
                  <a:pt x="978" y="804"/>
                </a:cubicBezTo>
                <a:cubicBezTo>
                  <a:pt x="978" y="805"/>
                  <a:pt x="978" y="805"/>
                  <a:pt x="978" y="805"/>
                </a:cubicBezTo>
                <a:cubicBezTo>
                  <a:pt x="973" y="797"/>
                  <a:pt x="969" y="788"/>
                  <a:pt x="965" y="780"/>
                </a:cubicBezTo>
                <a:cubicBezTo>
                  <a:pt x="955" y="760"/>
                  <a:pt x="944" y="739"/>
                  <a:pt x="934" y="719"/>
                </a:cubicBezTo>
                <a:cubicBezTo>
                  <a:pt x="922" y="694"/>
                  <a:pt x="909" y="669"/>
                  <a:pt x="897" y="645"/>
                </a:cubicBezTo>
                <a:cubicBezTo>
                  <a:pt x="886" y="623"/>
                  <a:pt x="876" y="602"/>
                  <a:pt x="865" y="581"/>
                </a:cubicBezTo>
                <a:cubicBezTo>
                  <a:pt x="861" y="574"/>
                  <a:pt x="858" y="567"/>
                  <a:pt x="854" y="560"/>
                </a:cubicBezTo>
                <a:cubicBezTo>
                  <a:pt x="853" y="557"/>
                  <a:pt x="852" y="555"/>
                  <a:pt x="851" y="553"/>
                </a:cubicBezTo>
                <a:cubicBezTo>
                  <a:pt x="851" y="552"/>
                  <a:pt x="850" y="550"/>
                  <a:pt x="849" y="549"/>
                </a:cubicBezTo>
                <a:cubicBezTo>
                  <a:pt x="849" y="549"/>
                  <a:pt x="849" y="549"/>
                  <a:pt x="849" y="549"/>
                </a:cubicBezTo>
                <a:cubicBezTo>
                  <a:pt x="838" y="570"/>
                  <a:pt x="828" y="591"/>
                  <a:pt x="817" y="613"/>
                </a:cubicBezTo>
                <a:cubicBezTo>
                  <a:pt x="803" y="642"/>
                  <a:pt x="788" y="671"/>
                  <a:pt x="774" y="700"/>
                </a:cubicBezTo>
                <a:cubicBezTo>
                  <a:pt x="772" y="703"/>
                  <a:pt x="769" y="707"/>
                  <a:pt x="770" y="710"/>
                </a:cubicBezTo>
                <a:cubicBezTo>
                  <a:pt x="774" y="716"/>
                  <a:pt x="777" y="723"/>
                  <a:pt x="780" y="729"/>
                </a:cubicBezTo>
                <a:cubicBezTo>
                  <a:pt x="794" y="757"/>
                  <a:pt x="808" y="784"/>
                  <a:pt x="822" y="812"/>
                </a:cubicBezTo>
                <a:cubicBezTo>
                  <a:pt x="838" y="845"/>
                  <a:pt x="855" y="879"/>
                  <a:pt x="872" y="912"/>
                </a:cubicBezTo>
                <a:cubicBezTo>
                  <a:pt x="884" y="936"/>
                  <a:pt x="895" y="959"/>
                  <a:pt x="907" y="982"/>
                </a:cubicBezTo>
                <a:cubicBezTo>
                  <a:pt x="910" y="988"/>
                  <a:pt x="913" y="995"/>
                  <a:pt x="917" y="1001"/>
                </a:cubicBezTo>
                <a:cubicBezTo>
                  <a:pt x="933" y="1029"/>
                  <a:pt x="966" y="1041"/>
                  <a:pt x="997" y="1033"/>
                </a:cubicBezTo>
                <a:cubicBezTo>
                  <a:pt x="1011" y="1030"/>
                  <a:pt x="1024" y="1021"/>
                  <a:pt x="1033" y="1009"/>
                </a:cubicBezTo>
                <a:cubicBezTo>
                  <a:pt x="1038" y="1004"/>
                  <a:pt x="1041" y="997"/>
                  <a:pt x="1044" y="991"/>
                </a:cubicBezTo>
                <a:cubicBezTo>
                  <a:pt x="1045" y="989"/>
                  <a:pt x="1046" y="987"/>
                  <a:pt x="1047" y="985"/>
                </a:cubicBezTo>
                <a:cubicBezTo>
                  <a:pt x="1052" y="974"/>
                  <a:pt x="1058" y="963"/>
                  <a:pt x="1063" y="952"/>
                </a:cubicBezTo>
                <a:cubicBezTo>
                  <a:pt x="1073" y="934"/>
                  <a:pt x="1082" y="915"/>
                  <a:pt x="1092" y="896"/>
                </a:cubicBezTo>
                <a:cubicBezTo>
                  <a:pt x="1104" y="871"/>
                  <a:pt x="1117" y="846"/>
                  <a:pt x="1130" y="820"/>
                </a:cubicBezTo>
                <a:cubicBezTo>
                  <a:pt x="1145" y="791"/>
                  <a:pt x="1160" y="761"/>
                  <a:pt x="1174" y="731"/>
                </a:cubicBezTo>
                <a:cubicBezTo>
                  <a:pt x="1191" y="698"/>
                  <a:pt x="1207" y="666"/>
                  <a:pt x="1224" y="633"/>
                </a:cubicBezTo>
                <a:cubicBezTo>
                  <a:pt x="1241" y="598"/>
                  <a:pt x="1258" y="564"/>
                  <a:pt x="1275" y="530"/>
                </a:cubicBezTo>
                <a:cubicBezTo>
                  <a:pt x="1292" y="496"/>
                  <a:pt x="1310" y="462"/>
                  <a:pt x="1327" y="428"/>
                </a:cubicBezTo>
                <a:cubicBezTo>
                  <a:pt x="1343" y="396"/>
                  <a:pt x="1359" y="364"/>
                  <a:pt x="1375" y="332"/>
                </a:cubicBezTo>
                <a:cubicBezTo>
                  <a:pt x="1389" y="304"/>
                  <a:pt x="1403" y="275"/>
                  <a:pt x="1418" y="247"/>
                </a:cubicBezTo>
                <a:cubicBezTo>
                  <a:pt x="1429" y="224"/>
                  <a:pt x="1441" y="201"/>
                  <a:pt x="1452" y="178"/>
                </a:cubicBezTo>
                <a:cubicBezTo>
                  <a:pt x="1461" y="161"/>
                  <a:pt x="1469" y="145"/>
                  <a:pt x="1477" y="129"/>
                </a:cubicBezTo>
                <a:cubicBezTo>
                  <a:pt x="1481" y="121"/>
                  <a:pt x="1485" y="113"/>
                  <a:pt x="1489" y="105"/>
                </a:cubicBezTo>
                <a:cubicBezTo>
                  <a:pt x="1495" y="93"/>
                  <a:pt x="1497" y="81"/>
                  <a:pt x="1497" y="68"/>
                </a:cubicBezTo>
                <a:cubicBezTo>
                  <a:pt x="1496" y="65"/>
                  <a:pt x="1497" y="69"/>
                  <a:pt x="1497" y="68"/>
                </a:cubicBezTo>
                <a:close/>
              </a:path>
            </a:pathLst>
          </a:custGeom>
          <a:solidFill>
            <a:srgbClr val="FEB6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3617799" y="3645311"/>
            <a:ext cx="4931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ADD YOUR TEXT HERE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4863752" y="4244621"/>
            <a:ext cx="2439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汇报人</a:t>
            </a:r>
            <a:r>
              <a:rPr lang="zh-CN" altLang="en-US" sz="2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：趣你的</a:t>
            </a:r>
            <a:r>
              <a:rPr lang="en-US" altLang="zh-CN" sz="2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5219068" y="4724559"/>
            <a:ext cx="172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部门：</a:t>
            </a:r>
            <a:r>
              <a:rPr lang="zh-CN" altLang="en-US" sz="2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向天歌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4045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6042427" y="1653122"/>
            <a:ext cx="4515065" cy="1016674"/>
          </a:xfrm>
          <a:prstGeom prst="rect">
            <a:avLst/>
          </a:prstGeom>
          <a:noFill/>
          <a:ln w="6350">
            <a:solidFill>
              <a:srgbClr val="FFFFFF"/>
            </a:solidFill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1588280" y="4690190"/>
            <a:ext cx="4515065" cy="1016674"/>
          </a:xfrm>
          <a:prstGeom prst="rect">
            <a:avLst/>
          </a:prstGeom>
          <a:noFill/>
          <a:ln w="6350">
            <a:solidFill>
              <a:srgbClr val="FFFFFF"/>
            </a:solidFill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6042427" y="3674112"/>
            <a:ext cx="4515065" cy="1016674"/>
          </a:xfrm>
          <a:prstGeom prst="rect">
            <a:avLst/>
          </a:prstGeom>
          <a:noFill/>
          <a:ln w="6350">
            <a:solidFill>
              <a:srgbClr val="FFFFFF"/>
            </a:solidFill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1588280" y="2669200"/>
            <a:ext cx="4515065" cy="1016674"/>
          </a:xfrm>
          <a:prstGeom prst="rect">
            <a:avLst/>
          </a:prstGeom>
          <a:noFill/>
          <a:ln w="6350">
            <a:solidFill>
              <a:srgbClr val="FFFFFF"/>
            </a:solidFill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4708569" y="1445166"/>
            <a:ext cx="2667717" cy="1224630"/>
          </a:xfrm>
          <a:custGeom>
            <a:avLst/>
            <a:gdLst>
              <a:gd name="T0" fmla="*/ 509 w 535"/>
              <a:gd name="T1" fmla="*/ 177 h 246"/>
              <a:gd name="T2" fmla="*/ 208 w 535"/>
              <a:gd name="T3" fmla="*/ 47 h 246"/>
              <a:gd name="T4" fmla="*/ 0 w 535"/>
              <a:gd name="T5" fmla="*/ 246 h 246"/>
              <a:gd name="T6" fmla="*/ 535 w 535"/>
              <a:gd name="T7" fmla="*/ 246 h 246"/>
              <a:gd name="T8" fmla="*/ 509 w 535"/>
              <a:gd name="T9" fmla="*/ 177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5" h="246">
                <a:moveTo>
                  <a:pt x="509" y="177"/>
                </a:moveTo>
                <a:cubicBezTo>
                  <a:pt x="408" y="0"/>
                  <a:pt x="208" y="47"/>
                  <a:pt x="208" y="47"/>
                </a:cubicBezTo>
                <a:cubicBezTo>
                  <a:pt x="58" y="91"/>
                  <a:pt x="11" y="177"/>
                  <a:pt x="0" y="246"/>
                </a:cubicBezTo>
                <a:cubicBezTo>
                  <a:pt x="535" y="246"/>
                  <a:pt x="535" y="246"/>
                  <a:pt x="535" y="246"/>
                </a:cubicBezTo>
                <a:cubicBezTo>
                  <a:pt x="524" y="205"/>
                  <a:pt x="509" y="177"/>
                  <a:pt x="509" y="177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4469105" y="2669796"/>
            <a:ext cx="3022713" cy="1014573"/>
          </a:xfrm>
          <a:custGeom>
            <a:avLst/>
            <a:gdLst>
              <a:gd name="T0" fmla="*/ 54 w 606"/>
              <a:gd name="T1" fmla="*/ 103 h 204"/>
              <a:gd name="T2" fmla="*/ 47 w 606"/>
              <a:gd name="T3" fmla="*/ 128 h 204"/>
              <a:gd name="T4" fmla="*/ 4 w 606"/>
              <a:gd name="T5" fmla="*/ 198 h 204"/>
              <a:gd name="T6" fmla="*/ 0 w 606"/>
              <a:gd name="T7" fmla="*/ 204 h 204"/>
              <a:gd name="T8" fmla="*/ 570 w 606"/>
              <a:gd name="T9" fmla="*/ 204 h 204"/>
              <a:gd name="T10" fmla="*/ 583 w 606"/>
              <a:gd name="T11" fmla="*/ 0 h 204"/>
              <a:gd name="T12" fmla="*/ 48 w 606"/>
              <a:gd name="T13" fmla="*/ 0 h 204"/>
              <a:gd name="T14" fmla="*/ 54 w 606"/>
              <a:gd name="T15" fmla="*/ 103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06" h="204">
                <a:moveTo>
                  <a:pt x="54" y="103"/>
                </a:moveTo>
                <a:cubicBezTo>
                  <a:pt x="55" y="108"/>
                  <a:pt x="53" y="111"/>
                  <a:pt x="47" y="128"/>
                </a:cubicBezTo>
                <a:cubicBezTo>
                  <a:pt x="41" y="147"/>
                  <a:pt x="8" y="193"/>
                  <a:pt x="4" y="198"/>
                </a:cubicBezTo>
                <a:cubicBezTo>
                  <a:pt x="2" y="200"/>
                  <a:pt x="1" y="202"/>
                  <a:pt x="0" y="204"/>
                </a:cubicBezTo>
                <a:cubicBezTo>
                  <a:pt x="570" y="204"/>
                  <a:pt x="570" y="204"/>
                  <a:pt x="570" y="204"/>
                </a:cubicBezTo>
                <a:cubicBezTo>
                  <a:pt x="606" y="132"/>
                  <a:pt x="598" y="54"/>
                  <a:pt x="583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39" y="57"/>
                  <a:pt x="54" y="103"/>
                  <a:pt x="54" y="103"/>
                </a:cubicBezTo>
                <a:close/>
              </a:path>
            </a:pathLst>
          </a:custGeom>
          <a:solidFill>
            <a:srgbClr val="6255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4448100" y="3684368"/>
            <a:ext cx="2865171" cy="1010372"/>
          </a:xfrm>
          <a:custGeom>
            <a:avLst/>
            <a:gdLst>
              <a:gd name="T0" fmla="*/ 1 w 574"/>
              <a:gd name="T1" fmla="*/ 11 h 203"/>
              <a:gd name="T2" fmla="*/ 10 w 574"/>
              <a:gd name="T3" fmla="*/ 30 h 203"/>
              <a:gd name="T4" fmla="*/ 54 w 574"/>
              <a:gd name="T5" fmla="*/ 36 h 203"/>
              <a:gd name="T6" fmla="*/ 60 w 574"/>
              <a:gd name="T7" fmla="*/ 50 h 203"/>
              <a:gd name="T8" fmla="*/ 51 w 574"/>
              <a:gd name="T9" fmla="*/ 59 h 203"/>
              <a:gd name="T10" fmla="*/ 46 w 574"/>
              <a:gd name="T11" fmla="*/ 69 h 203"/>
              <a:gd name="T12" fmla="*/ 51 w 574"/>
              <a:gd name="T13" fmla="*/ 80 h 203"/>
              <a:gd name="T14" fmla="*/ 63 w 574"/>
              <a:gd name="T15" fmla="*/ 98 h 203"/>
              <a:gd name="T16" fmla="*/ 60 w 574"/>
              <a:gd name="T17" fmla="*/ 104 h 203"/>
              <a:gd name="T18" fmla="*/ 56 w 574"/>
              <a:gd name="T19" fmla="*/ 112 h 203"/>
              <a:gd name="T20" fmla="*/ 57 w 574"/>
              <a:gd name="T21" fmla="*/ 124 h 203"/>
              <a:gd name="T22" fmla="*/ 78 w 574"/>
              <a:gd name="T23" fmla="*/ 143 h 203"/>
              <a:gd name="T24" fmla="*/ 79 w 574"/>
              <a:gd name="T25" fmla="*/ 150 h 203"/>
              <a:gd name="T26" fmla="*/ 82 w 574"/>
              <a:gd name="T27" fmla="*/ 203 h 203"/>
              <a:gd name="T28" fmla="*/ 509 w 574"/>
              <a:gd name="T29" fmla="*/ 203 h 203"/>
              <a:gd name="T30" fmla="*/ 494 w 574"/>
              <a:gd name="T31" fmla="*/ 150 h 203"/>
              <a:gd name="T32" fmla="*/ 543 w 574"/>
              <a:gd name="T33" fmla="*/ 46 h 203"/>
              <a:gd name="T34" fmla="*/ 574 w 574"/>
              <a:gd name="T35" fmla="*/ 0 h 203"/>
              <a:gd name="T36" fmla="*/ 4 w 574"/>
              <a:gd name="T37" fmla="*/ 0 h 203"/>
              <a:gd name="T38" fmla="*/ 1 w 574"/>
              <a:gd name="T39" fmla="*/ 11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74" h="203">
                <a:moveTo>
                  <a:pt x="1" y="11"/>
                </a:moveTo>
                <a:cubicBezTo>
                  <a:pt x="0" y="20"/>
                  <a:pt x="4" y="26"/>
                  <a:pt x="10" y="30"/>
                </a:cubicBezTo>
                <a:cubicBezTo>
                  <a:pt x="16" y="33"/>
                  <a:pt x="54" y="36"/>
                  <a:pt x="54" y="36"/>
                </a:cubicBezTo>
                <a:cubicBezTo>
                  <a:pt x="60" y="50"/>
                  <a:pt x="60" y="50"/>
                  <a:pt x="60" y="50"/>
                </a:cubicBezTo>
                <a:cubicBezTo>
                  <a:pt x="60" y="50"/>
                  <a:pt x="54" y="55"/>
                  <a:pt x="51" y="59"/>
                </a:cubicBezTo>
                <a:cubicBezTo>
                  <a:pt x="48" y="63"/>
                  <a:pt x="47" y="65"/>
                  <a:pt x="46" y="69"/>
                </a:cubicBezTo>
                <a:cubicBezTo>
                  <a:pt x="46" y="73"/>
                  <a:pt x="49" y="77"/>
                  <a:pt x="51" y="80"/>
                </a:cubicBezTo>
                <a:cubicBezTo>
                  <a:pt x="53" y="83"/>
                  <a:pt x="63" y="98"/>
                  <a:pt x="63" y="98"/>
                </a:cubicBezTo>
                <a:cubicBezTo>
                  <a:pt x="63" y="98"/>
                  <a:pt x="62" y="101"/>
                  <a:pt x="60" y="104"/>
                </a:cubicBezTo>
                <a:cubicBezTo>
                  <a:pt x="57" y="107"/>
                  <a:pt x="56" y="112"/>
                  <a:pt x="56" y="112"/>
                </a:cubicBezTo>
                <a:cubicBezTo>
                  <a:pt x="55" y="116"/>
                  <a:pt x="55" y="120"/>
                  <a:pt x="57" y="124"/>
                </a:cubicBezTo>
                <a:cubicBezTo>
                  <a:pt x="60" y="128"/>
                  <a:pt x="76" y="141"/>
                  <a:pt x="78" y="143"/>
                </a:cubicBezTo>
                <a:cubicBezTo>
                  <a:pt x="80" y="146"/>
                  <a:pt x="79" y="150"/>
                  <a:pt x="79" y="150"/>
                </a:cubicBezTo>
                <a:cubicBezTo>
                  <a:pt x="71" y="174"/>
                  <a:pt x="76" y="192"/>
                  <a:pt x="82" y="203"/>
                </a:cubicBezTo>
                <a:cubicBezTo>
                  <a:pt x="509" y="203"/>
                  <a:pt x="509" y="203"/>
                  <a:pt x="509" y="203"/>
                </a:cubicBezTo>
                <a:cubicBezTo>
                  <a:pt x="502" y="183"/>
                  <a:pt x="496" y="164"/>
                  <a:pt x="494" y="150"/>
                </a:cubicBezTo>
                <a:cubicBezTo>
                  <a:pt x="487" y="106"/>
                  <a:pt x="543" y="46"/>
                  <a:pt x="543" y="46"/>
                </a:cubicBezTo>
                <a:cubicBezTo>
                  <a:pt x="555" y="31"/>
                  <a:pt x="566" y="15"/>
                  <a:pt x="574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3"/>
                  <a:pt x="1" y="6"/>
                  <a:pt x="1" y="11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4857711" y="4694740"/>
            <a:ext cx="2550086" cy="1016673"/>
          </a:xfrm>
          <a:custGeom>
            <a:avLst/>
            <a:gdLst>
              <a:gd name="T0" fmla="*/ 10 w 511"/>
              <a:gd name="T1" fmla="*/ 13 h 204"/>
              <a:gd name="T2" fmla="*/ 133 w 511"/>
              <a:gd name="T3" fmla="*/ 6 h 204"/>
              <a:gd name="T4" fmla="*/ 163 w 511"/>
              <a:gd name="T5" fmla="*/ 104 h 204"/>
              <a:gd name="T6" fmla="*/ 161 w 511"/>
              <a:gd name="T7" fmla="*/ 104 h 204"/>
              <a:gd name="T8" fmla="*/ 64 w 511"/>
              <a:gd name="T9" fmla="*/ 204 h 204"/>
              <a:gd name="T10" fmla="*/ 481 w 511"/>
              <a:gd name="T11" fmla="*/ 204 h 204"/>
              <a:gd name="T12" fmla="*/ 511 w 511"/>
              <a:gd name="T13" fmla="*/ 204 h 204"/>
              <a:gd name="T14" fmla="*/ 473 w 511"/>
              <a:gd name="T15" fmla="*/ 103 h 204"/>
              <a:gd name="T16" fmla="*/ 427 w 511"/>
              <a:gd name="T17" fmla="*/ 0 h 204"/>
              <a:gd name="T18" fmla="*/ 0 w 511"/>
              <a:gd name="T19" fmla="*/ 0 h 204"/>
              <a:gd name="T20" fmla="*/ 10 w 511"/>
              <a:gd name="T21" fmla="*/ 13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11" h="204">
                <a:moveTo>
                  <a:pt x="10" y="13"/>
                </a:moveTo>
                <a:cubicBezTo>
                  <a:pt x="33" y="33"/>
                  <a:pt x="117" y="4"/>
                  <a:pt x="133" y="6"/>
                </a:cubicBezTo>
                <a:cubicBezTo>
                  <a:pt x="144" y="8"/>
                  <a:pt x="157" y="72"/>
                  <a:pt x="163" y="104"/>
                </a:cubicBezTo>
                <a:cubicBezTo>
                  <a:pt x="161" y="104"/>
                  <a:pt x="161" y="104"/>
                  <a:pt x="161" y="104"/>
                </a:cubicBezTo>
                <a:cubicBezTo>
                  <a:pt x="161" y="104"/>
                  <a:pt x="89" y="191"/>
                  <a:pt x="64" y="204"/>
                </a:cubicBezTo>
                <a:cubicBezTo>
                  <a:pt x="481" y="204"/>
                  <a:pt x="481" y="204"/>
                  <a:pt x="481" y="204"/>
                </a:cubicBezTo>
                <a:cubicBezTo>
                  <a:pt x="511" y="204"/>
                  <a:pt x="511" y="204"/>
                  <a:pt x="511" y="204"/>
                </a:cubicBezTo>
                <a:cubicBezTo>
                  <a:pt x="473" y="103"/>
                  <a:pt x="473" y="103"/>
                  <a:pt x="473" y="103"/>
                </a:cubicBezTo>
                <a:cubicBezTo>
                  <a:pt x="458" y="74"/>
                  <a:pt x="440" y="35"/>
                  <a:pt x="427" y="0"/>
                </a:cubicBezTo>
                <a:cubicBezTo>
                  <a:pt x="0" y="0"/>
                  <a:pt x="0" y="0"/>
                  <a:pt x="0" y="0"/>
                </a:cubicBezTo>
                <a:cubicBezTo>
                  <a:pt x="4" y="7"/>
                  <a:pt x="8" y="12"/>
                  <a:pt x="10" y="13"/>
                </a:cubicBezTo>
                <a:close/>
              </a:path>
            </a:pathLst>
          </a:custGeom>
          <a:solidFill>
            <a:srgbClr val="6255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80480" y="1904812"/>
            <a:ext cx="526499" cy="482097"/>
          </a:xfrm>
          <a:custGeom>
            <a:avLst/>
            <a:gdLst>
              <a:gd name="T0" fmla="*/ 249 w 249"/>
              <a:gd name="T1" fmla="*/ 96 h 228"/>
              <a:gd name="T2" fmla="*/ 204 w 249"/>
              <a:gd name="T3" fmla="*/ 61 h 228"/>
              <a:gd name="T4" fmla="*/ 204 w 249"/>
              <a:gd name="T5" fmla="*/ 5 h 228"/>
              <a:gd name="T6" fmla="*/ 171 w 249"/>
              <a:gd name="T7" fmla="*/ 5 h 228"/>
              <a:gd name="T8" fmla="*/ 171 w 249"/>
              <a:gd name="T9" fmla="*/ 36 h 228"/>
              <a:gd name="T10" fmla="*/ 125 w 249"/>
              <a:gd name="T11" fmla="*/ 0 h 228"/>
              <a:gd name="T12" fmla="*/ 0 w 249"/>
              <a:gd name="T13" fmla="*/ 96 h 228"/>
              <a:gd name="T14" fmla="*/ 20 w 249"/>
              <a:gd name="T15" fmla="*/ 121 h 228"/>
              <a:gd name="T16" fmla="*/ 34 w 249"/>
              <a:gd name="T17" fmla="*/ 111 h 228"/>
              <a:gd name="T18" fmla="*/ 34 w 249"/>
              <a:gd name="T19" fmla="*/ 228 h 228"/>
              <a:gd name="T20" fmla="*/ 216 w 249"/>
              <a:gd name="T21" fmla="*/ 228 h 228"/>
              <a:gd name="T22" fmla="*/ 216 w 249"/>
              <a:gd name="T23" fmla="*/ 111 h 228"/>
              <a:gd name="T24" fmla="*/ 229 w 249"/>
              <a:gd name="T25" fmla="*/ 121 h 228"/>
              <a:gd name="T26" fmla="*/ 249 w 249"/>
              <a:gd name="T27" fmla="*/ 96 h 228"/>
              <a:gd name="T28" fmla="*/ 198 w 249"/>
              <a:gd name="T29" fmla="*/ 210 h 228"/>
              <a:gd name="T30" fmla="*/ 156 w 249"/>
              <a:gd name="T31" fmla="*/ 210 h 228"/>
              <a:gd name="T32" fmla="*/ 156 w 249"/>
              <a:gd name="T33" fmla="*/ 142 h 228"/>
              <a:gd name="T34" fmla="*/ 92 w 249"/>
              <a:gd name="T35" fmla="*/ 142 h 228"/>
              <a:gd name="T36" fmla="*/ 92 w 249"/>
              <a:gd name="T37" fmla="*/ 210 h 228"/>
              <a:gd name="T38" fmla="*/ 52 w 249"/>
              <a:gd name="T39" fmla="*/ 210 h 228"/>
              <a:gd name="T40" fmla="*/ 52 w 249"/>
              <a:gd name="T41" fmla="*/ 99 h 228"/>
              <a:gd name="T42" fmla="*/ 125 w 249"/>
              <a:gd name="T43" fmla="*/ 43 h 228"/>
              <a:gd name="T44" fmla="*/ 198 w 249"/>
              <a:gd name="T45" fmla="*/ 99 h 228"/>
              <a:gd name="T46" fmla="*/ 198 w 249"/>
              <a:gd name="T47" fmla="*/ 210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9" h="228">
                <a:moveTo>
                  <a:pt x="249" y="96"/>
                </a:moveTo>
                <a:lnTo>
                  <a:pt x="204" y="61"/>
                </a:lnTo>
                <a:lnTo>
                  <a:pt x="204" y="5"/>
                </a:lnTo>
                <a:lnTo>
                  <a:pt x="171" y="5"/>
                </a:lnTo>
                <a:lnTo>
                  <a:pt x="171" y="36"/>
                </a:lnTo>
                <a:lnTo>
                  <a:pt x="125" y="0"/>
                </a:lnTo>
                <a:lnTo>
                  <a:pt x="0" y="96"/>
                </a:lnTo>
                <a:lnTo>
                  <a:pt x="20" y="121"/>
                </a:lnTo>
                <a:lnTo>
                  <a:pt x="34" y="111"/>
                </a:lnTo>
                <a:lnTo>
                  <a:pt x="34" y="228"/>
                </a:lnTo>
                <a:lnTo>
                  <a:pt x="216" y="228"/>
                </a:lnTo>
                <a:lnTo>
                  <a:pt x="216" y="111"/>
                </a:lnTo>
                <a:lnTo>
                  <a:pt x="229" y="121"/>
                </a:lnTo>
                <a:lnTo>
                  <a:pt x="249" y="96"/>
                </a:lnTo>
                <a:close/>
                <a:moveTo>
                  <a:pt x="198" y="210"/>
                </a:moveTo>
                <a:lnTo>
                  <a:pt x="156" y="210"/>
                </a:lnTo>
                <a:lnTo>
                  <a:pt x="156" y="142"/>
                </a:lnTo>
                <a:lnTo>
                  <a:pt x="92" y="142"/>
                </a:lnTo>
                <a:lnTo>
                  <a:pt x="92" y="210"/>
                </a:lnTo>
                <a:lnTo>
                  <a:pt x="52" y="210"/>
                </a:lnTo>
                <a:lnTo>
                  <a:pt x="52" y="99"/>
                </a:lnTo>
                <a:lnTo>
                  <a:pt x="125" y="43"/>
                </a:lnTo>
                <a:lnTo>
                  <a:pt x="198" y="99"/>
                </a:lnTo>
                <a:lnTo>
                  <a:pt x="198" y="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72447" y="3003237"/>
            <a:ext cx="503930" cy="347690"/>
          </a:xfrm>
          <a:custGeom>
            <a:avLst/>
            <a:gdLst>
              <a:gd name="T0" fmla="*/ 125 w 138"/>
              <a:gd name="T1" fmla="*/ 0 h 95"/>
              <a:gd name="T2" fmla="*/ 13 w 138"/>
              <a:gd name="T3" fmla="*/ 0 h 95"/>
              <a:gd name="T4" fmla="*/ 0 w 138"/>
              <a:gd name="T5" fmla="*/ 13 h 95"/>
              <a:gd name="T6" fmla="*/ 0 w 138"/>
              <a:gd name="T7" fmla="*/ 23 h 95"/>
              <a:gd name="T8" fmla="*/ 0 w 138"/>
              <a:gd name="T9" fmla="*/ 44 h 95"/>
              <a:gd name="T10" fmla="*/ 0 w 138"/>
              <a:gd name="T11" fmla="*/ 82 h 95"/>
              <a:gd name="T12" fmla="*/ 13 w 138"/>
              <a:gd name="T13" fmla="*/ 95 h 95"/>
              <a:gd name="T14" fmla="*/ 125 w 138"/>
              <a:gd name="T15" fmla="*/ 95 h 95"/>
              <a:gd name="T16" fmla="*/ 138 w 138"/>
              <a:gd name="T17" fmla="*/ 82 h 95"/>
              <a:gd name="T18" fmla="*/ 138 w 138"/>
              <a:gd name="T19" fmla="*/ 44 h 95"/>
              <a:gd name="T20" fmla="*/ 138 w 138"/>
              <a:gd name="T21" fmla="*/ 23 h 95"/>
              <a:gd name="T22" fmla="*/ 138 w 138"/>
              <a:gd name="T23" fmla="*/ 13 h 95"/>
              <a:gd name="T24" fmla="*/ 125 w 138"/>
              <a:gd name="T25" fmla="*/ 0 h 95"/>
              <a:gd name="T26" fmla="*/ 131 w 138"/>
              <a:gd name="T27" fmla="*/ 82 h 95"/>
              <a:gd name="T28" fmla="*/ 125 w 138"/>
              <a:gd name="T29" fmla="*/ 88 h 95"/>
              <a:gd name="T30" fmla="*/ 13 w 138"/>
              <a:gd name="T31" fmla="*/ 88 h 95"/>
              <a:gd name="T32" fmla="*/ 6 w 138"/>
              <a:gd name="T33" fmla="*/ 82 h 95"/>
              <a:gd name="T34" fmla="*/ 6 w 138"/>
              <a:gd name="T35" fmla="*/ 44 h 95"/>
              <a:gd name="T36" fmla="*/ 131 w 138"/>
              <a:gd name="T37" fmla="*/ 44 h 95"/>
              <a:gd name="T38" fmla="*/ 131 w 138"/>
              <a:gd name="T39" fmla="*/ 82 h 95"/>
              <a:gd name="T40" fmla="*/ 6 w 138"/>
              <a:gd name="T41" fmla="*/ 23 h 95"/>
              <a:gd name="T42" fmla="*/ 6 w 138"/>
              <a:gd name="T43" fmla="*/ 13 h 95"/>
              <a:gd name="T44" fmla="*/ 13 w 138"/>
              <a:gd name="T45" fmla="*/ 6 h 95"/>
              <a:gd name="T46" fmla="*/ 125 w 138"/>
              <a:gd name="T47" fmla="*/ 6 h 95"/>
              <a:gd name="T48" fmla="*/ 131 w 138"/>
              <a:gd name="T49" fmla="*/ 13 h 95"/>
              <a:gd name="T50" fmla="*/ 131 w 138"/>
              <a:gd name="T51" fmla="*/ 23 h 95"/>
              <a:gd name="T52" fmla="*/ 6 w 138"/>
              <a:gd name="T53" fmla="*/ 23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38" h="95">
                <a:moveTo>
                  <a:pt x="125" y="0"/>
                </a:move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82"/>
                  <a:pt x="0" y="82"/>
                  <a:pt x="0" y="82"/>
                </a:cubicBezTo>
                <a:cubicBezTo>
                  <a:pt x="0" y="89"/>
                  <a:pt x="6" y="95"/>
                  <a:pt x="13" y="95"/>
                </a:cubicBezTo>
                <a:cubicBezTo>
                  <a:pt x="125" y="95"/>
                  <a:pt x="125" y="95"/>
                  <a:pt x="125" y="95"/>
                </a:cubicBezTo>
                <a:cubicBezTo>
                  <a:pt x="132" y="95"/>
                  <a:pt x="138" y="89"/>
                  <a:pt x="138" y="82"/>
                </a:cubicBezTo>
                <a:cubicBezTo>
                  <a:pt x="138" y="44"/>
                  <a:pt x="138" y="44"/>
                  <a:pt x="138" y="44"/>
                </a:cubicBezTo>
                <a:cubicBezTo>
                  <a:pt x="138" y="23"/>
                  <a:pt x="138" y="23"/>
                  <a:pt x="138" y="23"/>
                </a:cubicBezTo>
                <a:cubicBezTo>
                  <a:pt x="138" y="13"/>
                  <a:pt x="138" y="13"/>
                  <a:pt x="138" y="13"/>
                </a:cubicBezTo>
                <a:cubicBezTo>
                  <a:pt x="138" y="6"/>
                  <a:pt x="132" y="0"/>
                  <a:pt x="125" y="0"/>
                </a:cubicBezTo>
                <a:close/>
                <a:moveTo>
                  <a:pt x="131" y="82"/>
                </a:moveTo>
                <a:cubicBezTo>
                  <a:pt x="131" y="85"/>
                  <a:pt x="129" y="88"/>
                  <a:pt x="125" y="88"/>
                </a:cubicBezTo>
                <a:cubicBezTo>
                  <a:pt x="13" y="88"/>
                  <a:pt x="13" y="88"/>
                  <a:pt x="13" y="88"/>
                </a:cubicBezTo>
                <a:cubicBezTo>
                  <a:pt x="9" y="88"/>
                  <a:pt x="6" y="85"/>
                  <a:pt x="6" y="82"/>
                </a:cubicBezTo>
                <a:cubicBezTo>
                  <a:pt x="6" y="44"/>
                  <a:pt x="6" y="44"/>
                  <a:pt x="6" y="44"/>
                </a:cubicBezTo>
                <a:cubicBezTo>
                  <a:pt x="131" y="44"/>
                  <a:pt x="131" y="44"/>
                  <a:pt x="131" y="44"/>
                </a:cubicBezTo>
                <a:lnTo>
                  <a:pt x="131" y="82"/>
                </a:lnTo>
                <a:close/>
                <a:moveTo>
                  <a:pt x="6" y="23"/>
                </a:moveTo>
                <a:cubicBezTo>
                  <a:pt x="6" y="13"/>
                  <a:pt x="6" y="13"/>
                  <a:pt x="6" y="13"/>
                </a:cubicBezTo>
                <a:cubicBezTo>
                  <a:pt x="6" y="9"/>
                  <a:pt x="9" y="6"/>
                  <a:pt x="13" y="6"/>
                </a:cubicBezTo>
                <a:cubicBezTo>
                  <a:pt x="125" y="6"/>
                  <a:pt x="125" y="6"/>
                  <a:pt x="125" y="6"/>
                </a:cubicBezTo>
                <a:cubicBezTo>
                  <a:pt x="129" y="6"/>
                  <a:pt x="131" y="9"/>
                  <a:pt x="131" y="13"/>
                </a:cubicBezTo>
                <a:cubicBezTo>
                  <a:pt x="131" y="23"/>
                  <a:pt x="131" y="23"/>
                  <a:pt x="131" y="23"/>
                </a:cubicBezTo>
                <a:lnTo>
                  <a:pt x="6" y="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72447" y="3951712"/>
            <a:ext cx="525720" cy="360535"/>
          </a:xfrm>
          <a:custGeom>
            <a:avLst/>
            <a:gdLst>
              <a:gd name="T0" fmla="*/ 144 w 152"/>
              <a:gd name="T1" fmla="*/ 89 h 104"/>
              <a:gd name="T2" fmla="*/ 38 w 152"/>
              <a:gd name="T3" fmla="*/ 89 h 104"/>
              <a:gd name="T4" fmla="*/ 38 w 152"/>
              <a:gd name="T5" fmla="*/ 84 h 104"/>
              <a:gd name="T6" fmla="*/ 136 w 152"/>
              <a:gd name="T7" fmla="*/ 71 h 104"/>
              <a:gd name="T8" fmla="*/ 145 w 152"/>
              <a:gd name="T9" fmla="*/ 61 h 104"/>
              <a:gd name="T10" fmla="*/ 145 w 152"/>
              <a:gd name="T11" fmla="*/ 29 h 104"/>
              <a:gd name="T12" fmla="*/ 135 w 152"/>
              <a:gd name="T13" fmla="*/ 19 h 104"/>
              <a:gd name="T14" fmla="*/ 38 w 152"/>
              <a:gd name="T15" fmla="*/ 19 h 104"/>
              <a:gd name="T16" fmla="*/ 38 w 152"/>
              <a:gd name="T17" fmla="*/ 12 h 104"/>
              <a:gd name="T18" fmla="*/ 26 w 152"/>
              <a:gd name="T19" fmla="*/ 0 h 104"/>
              <a:gd name="T20" fmla="*/ 7 w 152"/>
              <a:gd name="T21" fmla="*/ 0 h 104"/>
              <a:gd name="T22" fmla="*/ 0 w 152"/>
              <a:gd name="T23" fmla="*/ 7 h 104"/>
              <a:gd name="T24" fmla="*/ 7 w 152"/>
              <a:gd name="T25" fmla="*/ 15 h 104"/>
              <a:gd name="T26" fmla="*/ 23 w 152"/>
              <a:gd name="T27" fmla="*/ 15 h 104"/>
              <a:gd name="T28" fmla="*/ 23 w 152"/>
              <a:gd name="T29" fmla="*/ 93 h 104"/>
              <a:gd name="T30" fmla="*/ 35 w 152"/>
              <a:gd name="T31" fmla="*/ 104 h 104"/>
              <a:gd name="T32" fmla="*/ 144 w 152"/>
              <a:gd name="T33" fmla="*/ 104 h 104"/>
              <a:gd name="T34" fmla="*/ 152 w 152"/>
              <a:gd name="T35" fmla="*/ 97 h 104"/>
              <a:gd name="T36" fmla="*/ 144 w 152"/>
              <a:gd name="T37" fmla="*/ 89 h 104"/>
              <a:gd name="T38" fmla="*/ 80 w 152"/>
              <a:gd name="T39" fmla="*/ 68 h 104"/>
              <a:gd name="T40" fmla="*/ 62 w 152"/>
              <a:gd name="T41" fmla="*/ 70 h 104"/>
              <a:gd name="T42" fmla="*/ 62 w 152"/>
              <a:gd name="T43" fmla="*/ 30 h 104"/>
              <a:gd name="T44" fmla="*/ 80 w 152"/>
              <a:gd name="T45" fmla="*/ 30 h 104"/>
              <a:gd name="T46" fmla="*/ 80 w 152"/>
              <a:gd name="T47" fmla="*/ 68 h 104"/>
              <a:gd name="T48" fmla="*/ 89 w 152"/>
              <a:gd name="T49" fmla="*/ 30 h 104"/>
              <a:gd name="T50" fmla="*/ 108 w 152"/>
              <a:gd name="T51" fmla="*/ 30 h 104"/>
              <a:gd name="T52" fmla="*/ 108 w 152"/>
              <a:gd name="T53" fmla="*/ 64 h 104"/>
              <a:gd name="T54" fmla="*/ 89 w 152"/>
              <a:gd name="T55" fmla="*/ 66 h 104"/>
              <a:gd name="T56" fmla="*/ 89 w 152"/>
              <a:gd name="T57" fmla="*/ 30 h 104"/>
              <a:gd name="T58" fmla="*/ 134 w 152"/>
              <a:gd name="T59" fmla="*/ 60 h 104"/>
              <a:gd name="T60" fmla="*/ 116 w 152"/>
              <a:gd name="T61" fmla="*/ 63 h 104"/>
              <a:gd name="T62" fmla="*/ 116 w 152"/>
              <a:gd name="T63" fmla="*/ 30 h 104"/>
              <a:gd name="T64" fmla="*/ 134 w 152"/>
              <a:gd name="T65" fmla="*/ 30 h 104"/>
              <a:gd name="T66" fmla="*/ 134 w 152"/>
              <a:gd name="T67" fmla="*/ 60 h 104"/>
              <a:gd name="T68" fmla="*/ 53 w 152"/>
              <a:gd name="T69" fmla="*/ 30 h 104"/>
              <a:gd name="T70" fmla="*/ 53 w 152"/>
              <a:gd name="T71" fmla="*/ 71 h 104"/>
              <a:gd name="T72" fmla="*/ 38 w 152"/>
              <a:gd name="T73" fmla="*/ 73 h 104"/>
              <a:gd name="T74" fmla="*/ 38 w 152"/>
              <a:gd name="T75" fmla="*/ 30 h 104"/>
              <a:gd name="T76" fmla="*/ 53 w 152"/>
              <a:gd name="T77" fmla="*/ 3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2" h="104">
                <a:moveTo>
                  <a:pt x="144" y="89"/>
                </a:moveTo>
                <a:cubicBezTo>
                  <a:pt x="38" y="89"/>
                  <a:pt x="38" y="89"/>
                  <a:pt x="38" y="89"/>
                </a:cubicBezTo>
                <a:cubicBezTo>
                  <a:pt x="38" y="84"/>
                  <a:pt x="38" y="84"/>
                  <a:pt x="38" y="84"/>
                </a:cubicBezTo>
                <a:cubicBezTo>
                  <a:pt x="136" y="71"/>
                  <a:pt x="136" y="71"/>
                  <a:pt x="136" y="71"/>
                </a:cubicBezTo>
                <a:cubicBezTo>
                  <a:pt x="141" y="70"/>
                  <a:pt x="144" y="66"/>
                  <a:pt x="145" y="61"/>
                </a:cubicBezTo>
                <a:cubicBezTo>
                  <a:pt x="145" y="29"/>
                  <a:pt x="145" y="29"/>
                  <a:pt x="145" y="29"/>
                </a:cubicBezTo>
                <a:cubicBezTo>
                  <a:pt x="144" y="23"/>
                  <a:pt x="140" y="19"/>
                  <a:pt x="135" y="19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2"/>
                  <a:pt x="38" y="12"/>
                  <a:pt x="38" y="12"/>
                </a:cubicBezTo>
                <a:cubicBezTo>
                  <a:pt x="38" y="5"/>
                  <a:pt x="33" y="0"/>
                  <a:pt x="26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11"/>
                  <a:pt x="3" y="15"/>
                  <a:pt x="7" y="15"/>
                </a:cubicBezTo>
                <a:cubicBezTo>
                  <a:pt x="23" y="15"/>
                  <a:pt x="23" y="15"/>
                  <a:pt x="23" y="15"/>
                </a:cubicBezTo>
                <a:cubicBezTo>
                  <a:pt x="23" y="93"/>
                  <a:pt x="23" y="93"/>
                  <a:pt x="23" y="93"/>
                </a:cubicBezTo>
                <a:cubicBezTo>
                  <a:pt x="23" y="99"/>
                  <a:pt x="28" y="104"/>
                  <a:pt x="35" y="104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8" y="104"/>
                  <a:pt x="152" y="101"/>
                  <a:pt x="152" y="97"/>
                </a:cubicBezTo>
                <a:cubicBezTo>
                  <a:pt x="152" y="93"/>
                  <a:pt x="148" y="89"/>
                  <a:pt x="144" y="89"/>
                </a:cubicBezTo>
                <a:close/>
                <a:moveTo>
                  <a:pt x="80" y="68"/>
                </a:moveTo>
                <a:cubicBezTo>
                  <a:pt x="62" y="70"/>
                  <a:pt x="62" y="70"/>
                  <a:pt x="62" y="70"/>
                </a:cubicBezTo>
                <a:cubicBezTo>
                  <a:pt x="62" y="30"/>
                  <a:pt x="62" y="30"/>
                  <a:pt x="62" y="30"/>
                </a:cubicBezTo>
                <a:cubicBezTo>
                  <a:pt x="80" y="30"/>
                  <a:pt x="80" y="30"/>
                  <a:pt x="80" y="30"/>
                </a:cubicBezTo>
                <a:lnTo>
                  <a:pt x="80" y="68"/>
                </a:lnTo>
                <a:close/>
                <a:moveTo>
                  <a:pt x="89" y="30"/>
                </a:moveTo>
                <a:cubicBezTo>
                  <a:pt x="108" y="30"/>
                  <a:pt x="108" y="30"/>
                  <a:pt x="108" y="30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89" y="66"/>
                  <a:pt x="89" y="66"/>
                  <a:pt x="89" y="66"/>
                </a:cubicBezTo>
                <a:lnTo>
                  <a:pt x="89" y="30"/>
                </a:lnTo>
                <a:close/>
                <a:moveTo>
                  <a:pt x="134" y="60"/>
                </a:moveTo>
                <a:cubicBezTo>
                  <a:pt x="116" y="63"/>
                  <a:pt x="116" y="63"/>
                  <a:pt x="116" y="63"/>
                </a:cubicBezTo>
                <a:cubicBezTo>
                  <a:pt x="116" y="30"/>
                  <a:pt x="116" y="30"/>
                  <a:pt x="116" y="30"/>
                </a:cubicBezTo>
                <a:cubicBezTo>
                  <a:pt x="134" y="30"/>
                  <a:pt x="134" y="30"/>
                  <a:pt x="134" y="30"/>
                </a:cubicBezTo>
                <a:lnTo>
                  <a:pt x="134" y="60"/>
                </a:lnTo>
                <a:close/>
                <a:moveTo>
                  <a:pt x="53" y="30"/>
                </a:moveTo>
                <a:cubicBezTo>
                  <a:pt x="53" y="71"/>
                  <a:pt x="53" y="71"/>
                  <a:pt x="53" y="71"/>
                </a:cubicBezTo>
                <a:cubicBezTo>
                  <a:pt x="38" y="73"/>
                  <a:pt x="38" y="73"/>
                  <a:pt x="38" y="73"/>
                </a:cubicBezTo>
                <a:cubicBezTo>
                  <a:pt x="38" y="30"/>
                  <a:pt x="38" y="30"/>
                  <a:pt x="38" y="30"/>
                </a:cubicBezTo>
                <a:lnTo>
                  <a:pt x="53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717523" y="4319429"/>
            <a:ext cx="104857" cy="103420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967456" y="4319429"/>
            <a:ext cx="103420" cy="103420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64731" y="4988672"/>
            <a:ext cx="609981" cy="438492"/>
          </a:xfrm>
          <a:custGeom>
            <a:avLst/>
            <a:gdLst>
              <a:gd name="T0" fmla="*/ 111 w 139"/>
              <a:gd name="T1" fmla="*/ 37 h 100"/>
              <a:gd name="T2" fmla="*/ 102 w 139"/>
              <a:gd name="T3" fmla="*/ 46 h 100"/>
              <a:gd name="T4" fmla="*/ 105 w 139"/>
              <a:gd name="T5" fmla="*/ 54 h 100"/>
              <a:gd name="T6" fmla="*/ 88 w 139"/>
              <a:gd name="T7" fmla="*/ 81 h 100"/>
              <a:gd name="T8" fmla="*/ 90 w 139"/>
              <a:gd name="T9" fmla="*/ 82 h 100"/>
              <a:gd name="T10" fmla="*/ 101 w 139"/>
              <a:gd name="T11" fmla="*/ 72 h 100"/>
              <a:gd name="T12" fmla="*/ 96 w 139"/>
              <a:gd name="T13" fmla="*/ 100 h 100"/>
              <a:gd name="T14" fmla="*/ 105 w 139"/>
              <a:gd name="T15" fmla="*/ 100 h 100"/>
              <a:gd name="T16" fmla="*/ 111 w 139"/>
              <a:gd name="T17" fmla="*/ 88 h 100"/>
              <a:gd name="T18" fmla="*/ 118 w 139"/>
              <a:gd name="T19" fmla="*/ 100 h 100"/>
              <a:gd name="T20" fmla="*/ 127 w 139"/>
              <a:gd name="T21" fmla="*/ 100 h 100"/>
              <a:gd name="T22" fmla="*/ 122 w 139"/>
              <a:gd name="T23" fmla="*/ 72 h 100"/>
              <a:gd name="T24" fmla="*/ 133 w 139"/>
              <a:gd name="T25" fmla="*/ 82 h 100"/>
              <a:gd name="T26" fmla="*/ 135 w 139"/>
              <a:gd name="T27" fmla="*/ 81 h 100"/>
              <a:gd name="T28" fmla="*/ 118 w 139"/>
              <a:gd name="T29" fmla="*/ 54 h 100"/>
              <a:gd name="T30" fmla="*/ 121 w 139"/>
              <a:gd name="T31" fmla="*/ 46 h 100"/>
              <a:gd name="T32" fmla="*/ 111 w 139"/>
              <a:gd name="T33" fmla="*/ 37 h 100"/>
              <a:gd name="T34" fmla="*/ 43 w 139"/>
              <a:gd name="T35" fmla="*/ 0 h 100"/>
              <a:gd name="T36" fmla="*/ 27 w 139"/>
              <a:gd name="T37" fmla="*/ 15 h 100"/>
              <a:gd name="T38" fmla="*/ 33 w 139"/>
              <a:gd name="T39" fmla="*/ 27 h 100"/>
              <a:gd name="T40" fmla="*/ 5 w 139"/>
              <a:gd name="T41" fmla="*/ 70 h 100"/>
              <a:gd name="T42" fmla="*/ 9 w 139"/>
              <a:gd name="T43" fmla="*/ 71 h 100"/>
              <a:gd name="T44" fmla="*/ 26 w 139"/>
              <a:gd name="T45" fmla="*/ 56 h 100"/>
              <a:gd name="T46" fmla="*/ 18 w 139"/>
              <a:gd name="T47" fmla="*/ 100 h 100"/>
              <a:gd name="T48" fmla="*/ 32 w 139"/>
              <a:gd name="T49" fmla="*/ 100 h 100"/>
              <a:gd name="T50" fmla="*/ 43 w 139"/>
              <a:gd name="T51" fmla="*/ 82 h 100"/>
              <a:gd name="T52" fmla="*/ 53 w 139"/>
              <a:gd name="T53" fmla="*/ 100 h 100"/>
              <a:gd name="T54" fmla="*/ 68 w 139"/>
              <a:gd name="T55" fmla="*/ 100 h 100"/>
              <a:gd name="T56" fmla="*/ 60 w 139"/>
              <a:gd name="T57" fmla="*/ 56 h 100"/>
              <a:gd name="T58" fmla="*/ 77 w 139"/>
              <a:gd name="T59" fmla="*/ 71 h 100"/>
              <a:gd name="T60" fmla="*/ 80 w 139"/>
              <a:gd name="T61" fmla="*/ 70 h 100"/>
              <a:gd name="T62" fmla="*/ 53 w 139"/>
              <a:gd name="T63" fmla="*/ 27 h 100"/>
              <a:gd name="T64" fmla="*/ 58 w 139"/>
              <a:gd name="T65" fmla="*/ 15 h 100"/>
              <a:gd name="T66" fmla="*/ 43 w 139"/>
              <a:gd name="T67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9" h="100">
                <a:moveTo>
                  <a:pt x="111" y="37"/>
                </a:moveTo>
                <a:cubicBezTo>
                  <a:pt x="106" y="37"/>
                  <a:pt x="102" y="41"/>
                  <a:pt x="102" y="46"/>
                </a:cubicBezTo>
                <a:cubicBezTo>
                  <a:pt x="102" y="49"/>
                  <a:pt x="103" y="52"/>
                  <a:pt x="105" y="54"/>
                </a:cubicBezTo>
                <a:cubicBezTo>
                  <a:pt x="95" y="57"/>
                  <a:pt x="84" y="78"/>
                  <a:pt x="88" y="81"/>
                </a:cubicBezTo>
                <a:cubicBezTo>
                  <a:pt x="88" y="82"/>
                  <a:pt x="89" y="82"/>
                  <a:pt x="90" y="82"/>
                </a:cubicBezTo>
                <a:cubicBezTo>
                  <a:pt x="93" y="82"/>
                  <a:pt x="97" y="77"/>
                  <a:pt x="101" y="72"/>
                </a:cubicBezTo>
                <a:cubicBezTo>
                  <a:pt x="98" y="81"/>
                  <a:pt x="97" y="91"/>
                  <a:pt x="96" y="100"/>
                </a:cubicBezTo>
                <a:cubicBezTo>
                  <a:pt x="105" y="100"/>
                  <a:pt x="105" y="100"/>
                  <a:pt x="105" y="100"/>
                </a:cubicBezTo>
                <a:cubicBezTo>
                  <a:pt x="105" y="95"/>
                  <a:pt x="108" y="88"/>
                  <a:pt x="111" y="88"/>
                </a:cubicBezTo>
                <a:cubicBezTo>
                  <a:pt x="115" y="88"/>
                  <a:pt x="118" y="95"/>
                  <a:pt x="118" y="100"/>
                </a:cubicBezTo>
                <a:cubicBezTo>
                  <a:pt x="127" y="100"/>
                  <a:pt x="127" y="100"/>
                  <a:pt x="127" y="100"/>
                </a:cubicBezTo>
                <a:cubicBezTo>
                  <a:pt x="126" y="91"/>
                  <a:pt x="124" y="81"/>
                  <a:pt x="122" y="72"/>
                </a:cubicBezTo>
                <a:cubicBezTo>
                  <a:pt x="125" y="77"/>
                  <a:pt x="130" y="82"/>
                  <a:pt x="133" y="82"/>
                </a:cubicBezTo>
                <a:cubicBezTo>
                  <a:pt x="134" y="82"/>
                  <a:pt x="134" y="82"/>
                  <a:pt x="135" y="81"/>
                </a:cubicBezTo>
                <a:cubicBezTo>
                  <a:pt x="139" y="78"/>
                  <a:pt x="128" y="57"/>
                  <a:pt x="118" y="54"/>
                </a:cubicBezTo>
                <a:cubicBezTo>
                  <a:pt x="120" y="52"/>
                  <a:pt x="121" y="49"/>
                  <a:pt x="121" y="46"/>
                </a:cubicBezTo>
                <a:cubicBezTo>
                  <a:pt x="121" y="41"/>
                  <a:pt x="117" y="37"/>
                  <a:pt x="111" y="37"/>
                </a:cubicBezTo>
                <a:moveTo>
                  <a:pt x="43" y="0"/>
                </a:moveTo>
                <a:cubicBezTo>
                  <a:pt x="34" y="0"/>
                  <a:pt x="27" y="7"/>
                  <a:pt x="27" y="15"/>
                </a:cubicBezTo>
                <a:cubicBezTo>
                  <a:pt x="27" y="20"/>
                  <a:pt x="30" y="24"/>
                  <a:pt x="33" y="27"/>
                </a:cubicBezTo>
                <a:cubicBezTo>
                  <a:pt x="17" y="33"/>
                  <a:pt x="0" y="64"/>
                  <a:pt x="5" y="70"/>
                </a:cubicBezTo>
                <a:cubicBezTo>
                  <a:pt x="6" y="71"/>
                  <a:pt x="7" y="71"/>
                  <a:pt x="9" y="71"/>
                </a:cubicBezTo>
                <a:cubicBezTo>
                  <a:pt x="14" y="71"/>
                  <a:pt x="21" y="63"/>
                  <a:pt x="26" y="56"/>
                </a:cubicBezTo>
                <a:cubicBezTo>
                  <a:pt x="22" y="70"/>
                  <a:pt x="19" y="86"/>
                  <a:pt x="18" y="100"/>
                </a:cubicBezTo>
                <a:cubicBezTo>
                  <a:pt x="32" y="100"/>
                  <a:pt x="32" y="100"/>
                  <a:pt x="32" y="100"/>
                </a:cubicBezTo>
                <a:cubicBezTo>
                  <a:pt x="32" y="92"/>
                  <a:pt x="37" y="82"/>
                  <a:pt x="43" y="82"/>
                </a:cubicBezTo>
                <a:cubicBezTo>
                  <a:pt x="48" y="82"/>
                  <a:pt x="53" y="92"/>
                  <a:pt x="53" y="100"/>
                </a:cubicBezTo>
                <a:cubicBezTo>
                  <a:pt x="68" y="100"/>
                  <a:pt x="68" y="100"/>
                  <a:pt x="68" y="100"/>
                </a:cubicBezTo>
                <a:cubicBezTo>
                  <a:pt x="66" y="86"/>
                  <a:pt x="63" y="70"/>
                  <a:pt x="60" y="56"/>
                </a:cubicBezTo>
                <a:cubicBezTo>
                  <a:pt x="65" y="63"/>
                  <a:pt x="72" y="71"/>
                  <a:pt x="77" y="71"/>
                </a:cubicBezTo>
                <a:cubicBezTo>
                  <a:pt x="78" y="71"/>
                  <a:pt x="79" y="71"/>
                  <a:pt x="80" y="70"/>
                </a:cubicBezTo>
                <a:cubicBezTo>
                  <a:pt x="86" y="64"/>
                  <a:pt x="68" y="33"/>
                  <a:pt x="53" y="27"/>
                </a:cubicBezTo>
                <a:cubicBezTo>
                  <a:pt x="56" y="24"/>
                  <a:pt x="58" y="20"/>
                  <a:pt x="58" y="15"/>
                </a:cubicBezTo>
                <a:cubicBezTo>
                  <a:pt x="58" y="7"/>
                  <a:pt x="51" y="0"/>
                  <a:pt x="43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6105184" y="1934304"/>
            <a:ext cx="3962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01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6105184" y="2939216"/>
            <a:ext cx="4235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02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6105184" y="3944129"/>
            <a:ext cx="429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6328498" y="4993704"/>
            <a:ext cx="4235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04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554575" y="1760320"/>
            <a:ext cx="2138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554575" y="2109984"/>
            <a:ext cx="3049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。快来加入我们。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7554575" y="3767046"/>
            <a:ext cx="204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554575" y="4116710"/>
            <a:ext cx="3049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。快来加入我们。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704194" y="2713439"/>
            <a:ext cx="2237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704194" y="3063103"/>
            <a:ext cx="3049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。快来加入我们。</a:t>
            </a: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686986" y="4725242"/>
            <a:ext cx="2137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686986" y="5074906"/>
            <a:ext cx="3049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。快来加入我们。</a:t>
            </a:r>
          </a:p>
        </p:txBody>
      </p:sp>
    </p:spTree>
    <p:extLst>
      <p:ext uri="{BB962C8B-B14F-4D97-AF65-F5344CB8AC3E}">
        <p14:creationId xmlns:p14="http://schemas.microsoft.com/office/powerpoint/2010/main" val="216227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5321662" y="3043990"/>
            <a:ext cx="2558254" cy="2557427"/>
          </a:xfrm>
          <a:custGeom>
            <a:avLst/>
            <a:gdLst/>
            <a:ahLst/>
            <a:cxnLst/>
            <a:rect l="0" t="0" r="r" b="b"/>
            <a:pathLst>
              <a:path w="21243" h="21600">
                <a:moveTo>
                  <a:pt x="1072" y="17401"/>
                </a:moveTo>
                <a:cubicBezTo>
                  <a:pt x="-357" y="15948"/>
                  <a:pt x="-357" y="13584"/>
                  <a:pt x="1072" y="12132"/>
                </a:cubicBezTo>
                <a:lnTo>
                  <a:pt x="11931" y="1089"/>
                </a:lnTo>
                <a:cubicBezTo>
                  <a:pt x="12622" y="387"/>
                  <a:pt x="13542" y="0"/>
                  <a:pt x="14522" y="0"/>
                </a:cubicBezTo>
                <a:cubicBezTo>
                  <a:pt x="15502" y="0"/>
                  <a:pt x="16423" y="387"/>
                  <a:pt x="17113" y="1089"/>
                </a:cubicBezTo>
                <a:lnTo>
                  <a:pt x="21243" y="5288"/>
                </a:lnTo>
                <a:lnTo>
                  <a:pt x="20236" y="6313"/>
                </a:lnTo>
                <a:lnTo>
                  <a:pt x="16106" y="2113"/>
                </a:lnTo>
                <a:cubicBezTo>
                  <a:pt x="15684" y="1684"/>
                  <a:pt x="15121" y="1447"/>
                  <a:pt x="14522" y="1447"/>
                </a:cubicBezTo>
                <a:cubicBezTo>
                  <a:pt x="13924" y="1447"/>
                  <a:pt x="13361" y="1684"/>
                  <a:pt x="12939" y="2113"/>
                </a:cubicBezTo>
                <a:lnTo>
                  <a:pt x="2079" y="13156"/>
                </a:lnTo>
                <a:cubicBezTo>
                  <a:pt x="1205" y="14044"/>
                  <a:pt x="1205" y="15489"/>
                  <a:pt x="2079" y="16377"/>
                </a:cubicBezTo>
                <a:lnTo>
                  <a:pt x="6208" y="20576"/>
                </a:lnTo>
                <a:lnTo>
                  <a:pt x="5201" y="21600"/>
                </a:lnTo>
                <a:lnTo>
                  <a:pt x="1072" y="17401"/>
                </a:lnTo>
                <a:close/>
                <a:moveTo>
                  <a:pt x="1072" y="17401"/>
                </a:moveTo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lIns="0" tIns="0" rIns="0" bIns="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chemeClr val="bg1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grpSp>
        <p:nvGrpSpPr>
          <p:cNvPr id="15" name="Group 5出自【趣你的PPT】(微信:qunideppt)：最优质的PPT资源库"/>
          <p:cNvGrpSpPr>
            <a:grpSpLocks/>
          </p:cNvGrpSpPr>
          <p:nvPr/>
        </p:nvGrpSpPr>
        <p:grpSpPr bwMode="auto">
          <a:xfrm>
            <a:off x="4118216" y="1839716"/>
            <a:ext cx="3869225" cy="3869225"/>
            <a:chOff x="0" y="0"/>
            <a:chExt cx="4678" cy="4678"/>
          </a:xfrm>
          <a:solidFill>
            <a:srgbClr val="C00000"/>
          </a:solidFill>
        </p:grpSpPr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0" y="0"/>
              <a:ext cx="3223" cy="322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435" y="21600"/>
                  </a:moveTo>
                  <a:cubicBezTo>
                    <a:pt x="6479" y="21600"/>
                    <a:pt x="5581" y="21229"/>
                    <a:pt x="4907" y="20555"/>
                  </a:cubicBezTo>
                  <a:lnTo>
                    <a:pt x="0" y="15648"/>
                  </a:lnTo>
                  <a:lnTo>
                    <a:pt x="982" y="14665"/>
                  </a:lnTo>
                  <a:lnTo>
                    <a:pt x="5890" y="19573"/>
                  </a:lnTo>
                  <a:cubicBezTo>
                    <a:pt x="6302" y="19985"/>
                    <a:pt x="6851" y="20212"/>
                    <a:pt x="7435" y="20212"/>
                  </a:cubicBezTo>
                  <a:cubicBezTo>
                    <a:pt x="8019" y="20212"/>
                    <a:pt x="8568" y="19985"/>
                    <a:pt x="8980" y="19573"/>
                  </a:cubicBezTo>
                  <a:lnTo>
                    <a:pt x="19573" y="8980"/>
                  </a:lnTo>
                  <a:cubicBezTo>
                    <a:pt x="20424" y="8128"/>
                    <a:pt x="20424" y="6742"/>
                    <a:pt x="19573" y="5890"/>
                  </a:cubicBezTo>
                  <a:lnTo>
                    <a:pt x="14665" y="982"/>
                  </a:lnTo>
                  <a:lnTo>
                    <a:pt x="15647" y="0"/>
                  </a:lnTo>
                  <a:lnTo>
                    <a:pt x="20555" y="4908"/>
                  </a:lnTo>
                  <a:cubicBezTo>
                    <a:pt x="21229" y="5581"/>
                    <a:pt x="21600" y="6479"/>
                    <a:pt x="21600" y="7435"/>
                  </a:cubicBezTo>
                  <a:cubicBezTo>
                    <a:pt x="21600" y="8391"/>
                    <a:pt x="21229" y="9288"/>
                    <a:pt x="20555" y="9962"/>
                  </a:cubicBezTo>
                  <a:lnTo>
                    <a:pt x="9962" y="20555"/>
                  </a:lnTo>
                  <a:cubicBezTo>
                    <a:pt x="9288" y="21229"/>
                    <a:pt x="8391" y="21600"/>
                    <a:pt x="7435" y="21600"/>
                  </a:cubicBezTo>
                  <a:close/>
                  <a:moveTo>
                    <a:pt x="7435" y="21600"/>
                  </a:moveTo>
                </a:path>
              </a:pathLst>
            </a:custGeom>
            <a:solidFill>
              <a:srgbClr val="F5B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chemeClr val="bg1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0" y="1456"/>
              <a:ext cx="3222" cy="3222"/>
            </a:xfrm>
            <a:custGeom>
              <a:avLst/>
              <a:gdLst/>
              <a:ahLst/>
              <a:cxnLst/>
              <a:rect l="0" t="0" r="r" b="b"/>
              <a:pathLst>
                <a:path w="21257" h="21600">
                  <a:moveTo>
                    <a:pt x="14476" y="20617"/>
                  </a:moveTo>
                  <a:lnTo>
                    <a:pt x="19261" y="15755"/>
                  </a:lnTo>
                  <a:cubicBezTo>
                    <a:pt x="19667" y="15343"/>
                    <a:pt x="19890" y="14794"/>
                    <a:pt x="19890" y="14209"/>
                  </a:cubicBezTo>
                  <a:cubicBezTo>
                    <a:pt x="19890" y="13625"/>
                    <a:pt x="19667" y="13076"/>
                    <a:pt x="19261" y="12663"/>
                  </a:cubicBezTo>
                  <a:lnTo>
                    <a:pt x="8794" y="2028"/>
                  </a:lnTo>
                  <a:cubicBezTo>
                    <a:pt x="8389" y="1616"/>
                    <a:pt x="7848" y="1389"/>
                    <a:pt x="7273" y="1389"/>
                  </a:cubicBezTo>
                  <a:cubicBezTo>
                    <a:pt x="6698" y="1389"/>
                    <a:pt x="6158" y="1616"/>
                    <a:pt x="5752" y="2028"/>
                  </a:cubicBezTo>
                  <a:lnTo>
                    <a:pt x="967" y="6890"/>
                  </a:lnTo>
                  <a:lnTo>
                    <a:pt x="0" y="5908"/>
                  </a:lnTo>
                  <a:lnTo>
                    <a:pt x="4785" y="1045"/>
                  </a:lnTo>
                  <a:cubicBezTo>
                    <a:pt x="5448" y="371"/>
                    <a:pt x="6332" y="0"/>
                    <a:pt x="7273" y="0"/>
                  </a:cubicBezTo>
                  <a:cubicBezTo>
                    <a:pt x="8215" y="0"/>
                    <a:pt x="9098" y="371"/>
                    <a:pt x="9762" y="1045"/>
                  </a:cubicBezTo>
                  <a:lnTo>
                    <a:pt x="20228" y="11681"/>
                  </a:lnTo>
                  <a:cubicBezTo>
                    <a:pt x="21600" y="13075"/>
                    <a:pt x="21600" y="15344"/>
                    <a:pt x="20228" y="16738"/>
                  </a:cubicBezTo>
                  <a:lnTo>
                    <a:pt x="15443" y="21600"/>
                  </a:lnTo>
                  <a:lnTo>
                    <a:pt x="14476" y="20617"/>
                  </a:lnTo>
                  <a:close/>
                  <a:moveTo>
                    <a:pt x="14476" y="20617"/>
                  </a:moveTo>
                </a:path>
              </a:pathLst>
            </a:custGeom>
            <a:solidFill>
              <a:srgbClr val="F5B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chemeClr val="bg1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5" y="0"/>
              <a:ext cx="3223" cy="3222"/>
            </a:xfrm>
            <a:custGeom>
              <a:avLst/>
              <a:gdLst/>
              <a:ahLst/>
              <a:cxnLst/>
              <a:rect l="0" t="0" r="r" b="b"/>
              <a:pathLst>
                <a:path w="21257" h="21600">
                  <a:moveTo>
                    <a:pt x="13984" y="21600"/>
                  </a:moveTo>
                  <a:cubicBezTo>
                    <a:pt x="13042" y="21600"/>
                    <a:pt x="12159" y="21229"/>
                    <a:pt x="11495" y="20555"/>
                  </a:cubicBezTo>
                  <a:lnTo>
                    <a:pt x="1029" y="9919"/>
                  </a:lnTo>
                  <a:cubicBezTo>
                    <a:pt x="-343" y="8525"/>
                    <a:pt x="-343" y="6257"/>
                    <a:pt x="1029" y="4862"/>
                  </a:cubicBezTo>
                  <a:lnTo>
                    <a:pt x="5814" y="0"/>
                  </a:lnTo>
                  <a:lnTo>
                    <a:pt x="6781" y="983"/>
                  </a:lnTo>
                  <a:lnTo>
                    <a:pt x="1996" y="5845"/>
                  </a:lnTo>
                  <a:cubicBezTo>
                    <a:pt x="1158" y="6697"/>
                    <a:pt x="1158" y="8084"/>
                    <a:pt x="1996" y="8936"/>
                  </a:cubicBezTo>
                  <a:lnTo>
                    <a:pt x="12463" y="19572"/>
                  </a:lnTo>
                  <a:cubicBezTo>
                    <a:pt x="12868" y="19984"/>
                    <a:pt x="13409" y="20211"/>
                    <a:pt x="13984" y="20211"/>
                  </a:cubicBezTo>
                  <a:cubicBezTo>
                    <a:pt x="14559" y="20211"/>
                    <a:pt x="15099" y="19984"/>
                    <a:pt x="15505" y="19572"/>
                  </a:cubicBezTo>
                  <a:lnTo>
                    <a:pt x="20290" y="14710"/>
                  </a:lnTo>
                  <a:lnTo>
                    <a:pt x="21257" y="15692"/>
                  </a:lnTo>
                  <a:lnTo>
                    <a:pt x="16472" y="20555"/>
                  </a:lnTo>
                  <a:cubicBezTo>
                    <a:pt x="15809" y="21229"/>
                    <a:pt x="14925" y="21600"/>
                    <a:pt x="13984" y="21600"/>
                  </a:cubicBezTo>
                  <a:close/>
                  <a:moveTo>
                    <a:pt x="13984" y="21600"/>
                  </a:moveTo>
                </a:path>
              </a:pathLst>
            </a:custGeom>
            <a:solidFill>
              <a:srgbClr val="F5B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chemeClr val="bg1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</p:grpSp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640" y="3323555"/>
            <a:ext cx="925486" cy="925486"/>
          </a:xfrm>
          <a:prstGeom prst="rect">
            <a:avLst/>
          </a:prstGeom>
        </p:spPr>
      </p:pic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154" y="3323555"/>
            <a:ext cx="925486" cy="925486"/>
          </a:xfrm>
          <a:prstGeom prst="rect">
            <a:avLst/>
          </a:prstGeom>
        </p:spPr>
      </p:pic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186" y="4351975"/>
            <a:ext cx="925486" cy="925486"/>
          </a:xfrm>
          <a:prstGeom prst="rect">
            <a:avLst/>
          </a:prstGeom>
        </p:spPr>
      </p:pic>
      <p:pic>
        <p:nvPicPr>
          <p:cNvPr id="2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186" y="2296105"/>
            <a:ext cx="925486" cy="925486"/>
          </a:xfrm>
          <a:prstGeom prst="rect">
            <a:avLst/>
          </a:prstGeom>
        </p:spPr>
      </p:pic>
      <p:sp>
        <p:nvSpPr>
          <p:cNvPr id="23" name="出自【趣你的PPT】(微信:qunideppt)：最优质的PPT资源库"/>
          <p:cNvSpPr txBox="1"/>
          <p:nvPr/>
        </p:nvSpPr>
        <p:spPr>
          <a:xfrm>
            <a:off x="5824300" y="246514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schemeClr val="bg1"/>
                </a:solidFill>
                <a:latin typeface="linea-basic-10" charset="0"/>
                <a:ea typeface="linea-basic-10" charset="0"/>
                <a:cs typeface="linea-basic-10" charset="0"/>
              </a:rPr>
              <a:t>2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6862484" y="347724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schemeClr val="bg1"/>
                </a:solidFill>
                <a:latin typeface="linea-basic-10" charset="0"/>
                <a:ea typeface="linea-basic-10" charset="0"/>
                <a:cs typeface="linea-basic-10" charset="0"/>
              </a:rPr>
              <a:t>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5824300" y="448434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schemeClr val="bg1"/>
                </a:solidFill>
                <a:latin typeface="linea-basic-10" charset="0"/>
                <a:ea typeface="linea-basic-10" charset="0"/>
                <a:cs typeface="linea-basic-10" charset="0"/>
              </a:rPr>
              <a:t>4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4785065" y="3442813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754603" y="2702561"/>
            <a:ext cx="2914609" cy="717085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34578" y="4038824"/>
            <a:ext cx="2842098" cy="473557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02.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698737" y="4351975"/>
            <a:ext cx="2977939" cy="744785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754603" y="2390315"/>
            <a:ext cx="2914609" cy="473557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id-ID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01.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364189" y="2702561"/>
            <a:ext cx="2914609" cy="744785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364189" y="2390315"/>
            <a:ext cx="2914609" cy="473557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id-ID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3</a:t>
            </a:r>
            <a:r>
              <a:rPr lang="id-ID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364189" y="4249041"/>
            <a:ext cx="2914609" cy="744785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364189" y="3936795"/>
            <a:ext cx="2914609" cy="473557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id-ID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4</a:t>
            </a:r>
            <a:r>
              <a:rPr lang="id-ID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22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1673171" y="1924050"/>
            <a:ext cx="1518814" cy="3009900"/>
          </a:xfrm>
          <a:custGeom>
            <a:avLst/>
            <a:gdLst/>
            <a:ahLst/>
            <a:cxnLst/>
            <a:rect l="l" t="t" r="r" b="b"/>
            <a:pathLst>
              <a:path w="1250032" h="2477244">
                <a:moveTo>
                  <a:pt x="625016" y="87635"/>
                </a:moveTo>
                <a:cubicBezTo>
                  <a:pt x="319598" y="87635"/>
                  <a:pt x="72008" y="335225"/>
                  <a:pt x="72008" y="640643"/>
                </a:cubicBezTo>
                <a:cubicBezTo>
                  <a:pt x="72008" y="946061"/>
                  <a:pt x="319598" y="1193651"/>
                  <a:pt x="625016" y="1193651"/>
                </a:cubicBezTo>
                <a:cubicBezTo>
                  <a:pt x="930434" y="1193651"/>
                  <a:pt x="1178024" y="946061"/>
                  <a:pt x="1178024" y="640643"/>
                </a:cubicBezTo>
                <a:cubicBezTo>
                  <a:pt x="1178024" y="335225"/>
                  <a:pt x="930434" y="87635"/>
                  <a:pt x="625016" y="87635"/>
                </a:cubicBezTo>
                <a:close/>
                <a:moveTo>
                  <a:pt x="625016" y="0"/>
                </a:moveTo>
                <a:cubicBezTo>
                  <a:pt x="970203" y="0"/>
                  <a:pt x="1250032" y="279829"/>
                  <a:pt x="1250032" y="625016"/>
                </a:cubicBezTo>
                <a:lnTo>
                  <a:pt x="1250032" y="1607232"/>
                </a:lnTo>
                <a:cubicBezTo>
                  <a:pt x="1250032" y="1952419"/>
                  <a:pt x="970203" y="2232248"/>
                  <a:pt x="625016" y="2232248"/>
                </a:cubicBezTo>
                <a:cubicBezTo>
                  <a:pt x="519996" y="2232248"/>
                  <a:pt x="421026" y="2206347"/>
                  <a:pt x="335489" y="2158032"/>
                </a:cubicBezTo>
                <a:lnTo>
                  <a:pt x="87213" y="2477244"/>
                </a:lnTo>
                <a:lnTo>
                  <a:pt x="172938" y="2181969"/>
                </a:lnTo>
                <a:lnTo>
                  <a:pt x="96738" y="2181969"/>
                </a:lnTo>
                <a:lnTo>
                  <a:pt x="161950" y="2023597"/>
                </a:lnTo>
                <a:cubicBezTo>
                  <a:pt x="60624" y="1914409"/>
                  <a:pt x="0" y="1767900"/>
                  <a:pt x="0" y="1607232"/>
                </a:cubicBezTo>
                <a:lnTo>
                  <a:pt x="0" y="625016"/>
                </a:lnTo>
                <a:cubicBezTo>
                  <a:pt x="0" y="279829"/>
                  <a:pt x="279829" y="0"/>
                  <a:pt x="625016" y="0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139288" y="1924050"/>
            <a:ext cx="1518814" cy="3009900"/>
          </a:xfrm>
          <a:custGeom>
            <a:avLst/>
            <a:gdLst/>
            <a:ahLst/>
            <a:cxnLst/>
            <a:rect l="l" t="t" r="r" b="b"/>
            <a:pathLst>
              <a:path w="1250032" h="2477244">
                <a:moveTo>
                  <a:pt x="625016" y="87635"/>
                </a:moveTo>
                <a:cubicBezTo>
                  <a:pt x="319598" y="87635"/>
                  <a:pt x="72008" y="335225"/>
                  <a:pt x="72008" y="640643"/>
                </a:cubicBezTo>
                <a:cubicBezTo>
                  <a:pt x="72008" y="946061"/>
                  <a:pt x="319598" y="1193651"/>
                  <a:pt x="625016" y="1193651"/>
                </a:cubicBezTo>
                <a:cubicBezTo>
                  <a:pt x="930434" y="1193651"/>
                  <a:pt x="1178024" y="946061"/>
                  <a:pt x="1178024" y="640643"/>
                </a:cubicBezTo>
                <a:cubicBezTo>
                  <a:pt x="1178024" y="335225"/>
                  <a:pt x="930434" y="87635"/>
                  <a:pt x="625016" y="87635"/>
                </a:cubicBezTo>
                <a:close/>
                <a:moveTo>
                  <a:pt x="625016" y="0"/>
                </a:moveTo>
                <a:cubicBezTo>
                  <a:pt x="970203" y="0"/>
                  <a:pt x="1250032" y="279829"/>
                  <a:pt x="1250032" y="625016"/>
                </a:cubicBezTo>
                <a:lnTo>
                  <a:pt x="1250032" y="1607232"/>
                </a:lnTo>
                <a:cubicBezTo>
                  <a:pt x="1250032" y="1952419"/>
                  <a:pt x="970203" y="2232248"/>
                  <a:pt x="625016" y="2232248"/>
                </a:cubicBezTo>
                <a:cubicBezTo>
                  <a:pt x="519996" y="2232248"/>
                  <a:pt x="421026" y="2206347"/>
                  <a:pt x="335489" y="2158032"/>
                </a:cubicBezTo>
                <a:lnTo>
                  <a:pt x="87213" y="2477244"/>
                </a:lnTo>
                <a:lnTo>
                  <a:pt x="172938" y="2181969"/>
                </a:lnTo>
                <a:lnTo>
                  <a:pt x="96738" y="2181969"/>
                </a:lnTo>
                <a:lnTo>
                  <a:pt x="161950" y="2023597"/>
                </a:lnTo>
                <a:cubicBezTo>
                  <a:pt x="60624" y="1914409"/>
                  <a:pt x="0" y="1767900"/>
                  <a:pt x="0" y="1607232"/>
                </a:cubicBezTo>
                <a:lnTo>
                  <a:pt x="0" y="625016"/>
                </a:lnTo>
                <a:cubicBezTo>
                  <a:pt x="0" y="279829"/>
                  <a:pt x="279829" y="0"/>
                  <a:pt x="625016" y="0"/>
                </a:cubicBezTo>
                <a:close/>
              </a:path>
            </a:pathLst>
          </a:custGeom>
          <a:solidFill>
            <a:srgbClr val="6255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6638411" y="1924050"/>
            <a:ext cx="1518814" cy="3009900"/>
          </a:xfrm>
          <a:custGeom>
            <a:avLst/>
            <a:gdLst/>
            <a:ahLst/>
            <a:cxnLst/>
            <a:rect l="l" t="t" r="r" b="b"/>
            <a:pathLst>
              <a:path w="1250032" h="2477244">
                <a:moveTo>
                  <a:pt x="625016" y="87635"/>
                </a:moveTo>
                <a:cubicBezTo>
                  <a:pt x="319598" y="87635"/>
                  <a:pt x="72008" y="335225"/>
                  <a:pt x="72008" y="640643"/>
                </a:cubicBezTo>
                <a:cubicBezTo>
                  <a:pt x="72008" y="946061"/>
                  <a:pt x="319598" y="1193651"/>
                  <a:pt x="625016" y="1193651"/>
                </a:cubicBezTo>
                <a:cubicBezTo>
                  <a:pt x="930434" y="1193651"/>
                  <a:pt x="1178024" y="946061"/>
                  <a:pt x="1178024" y="640643"/>
                </a:cubicBezTo>
                <a:cubicBezTo>
                  <a:pt x="1178024" y="335225"/>
                  <a:pt x="930434" y="87635"/>
                  <a:pt x="625016" y="87635"/>
                </a:cubicBezTo>
                <a:close/>
                <a:moveTo>
                  <a:pt x="625016" y="0"/>
                </a:moveTo>
                <a:cubicBezTo>
                  <a:pt x="970203" y="0"/>
                  <a:pt x="1250032" y="279829"/>
                  <a:pt x="1250032" y="625016"/>
                </a:cubicBezTo>
                <a:lnTo>
                  <a:pt x="1250032" y="1607232"/>
                </a:lnTo>
                <a:cubicBezTo>
                  <a:pt x="1250032" y="1952419"/>
                  <a:pt x="970203" y="2232248"/>
                  <a:pt x="625016" y="2232248"/>
                </a:cubicBezTo>
                <a:cubicBezTo>
                  <a:pt x="519996" y="2232248"/>
                  <a:pt x="421026" y="2206347"/>
                  <a:pt x="335489" y="2158032"/>
                </a:cubicBezTo>
                <a:lnTo>
                  <a:pt x="87213" y="2477244"/>
                </a:lnTo>
                <a:lnTo>
                  <a:pt x="172938" y="2181969"/>
                </a:lnTo>
                <a:lnTo>
                  <a:pt x="96738" y="2181969"/>
                </a:lnTo>
                <a:lnTo>
                  <a:pt x="161950" y="2023597"/>
                </a:lnTo>
                <a:cubicBezTo>
                  <a:pt x="60624" y="1914409"/>
                  <a:pt x="0" y="1767900"/>
                  <a:pt x="0" y="1607232"/>
                </a:cubicBezTo>
                <a:lnTo>
                  <a:pt x="0" y="625016"/>
                </a:lnTo>
                <a:cubicBezTo>
                  <a:pt x="0" y="279829"/>
                  <a:pt x="279829" y="0"/>
                  <a:pt x="625016" y="0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9071521" y="1924050"/>
            <a:ext cx="1518814" cy="3009900"/>
          </a:xfrm>
          <a:custGeom>
            <a:avLst/>
            <a:gdLst/>
            <a:ahLst/>
            <a:cxnLst/>
            <a:rect l="l" t="t" r="r" b="b"/>
            <a:pathLst>
              <a:path w="1250032" h="2477244">
                <a:moveTo>
                  <a:pt x="625016" y="87635"/>
                </a:moveTo>
                <a:cubicBezTo>
                  <a:pt x="319598" y="87635"/>
                  <a:pt x="72008" y="335225"/>
                  <a:pt x="72008" y="640643"/>
                </a:cubicBezTo>
                <a:cubicBezTo>
                  <a:pt x="72008" y="946061"/>
                  <a:pt x="319598" y="1193651"/>
                  <a:pt x="625016" y="1193651"/>
                </a:cubicBezTo>
                <a:cubicBezTo>
                  <a:pt x="930434" y="1193651"/>
                  <a:pt x="1178024" y="946061"/>
                  <a:pt x="1178024" y="640643"/>
                </a:cubicBezTo>
                <a:cubicBezTo>
                  <a:pt x="1178024" y="335225"/>
                  <a:pt x="930434" y="87635"/>
                  <a:pt x="625016" y="87635"/>
                </a:cubicBezTo>
                <a:close/>
                <a:moveTo>
                  <a:pt x="625016" y="0"/>
                </a:moveTo>
                <a:cubicBezTo>
                  <a:pt x="970203" y="0"/>
                  <a:pt x="1250032" y="279829"/>
                  <a:pt x="1250032" y="625016"/>
                </a:cubicBezTo>
                <a:lnTo>
                  <a:pt x="1250032" y="1607232"/>
                </a:lnTo>
                <a:cubicBezTo>
                  <a:pt x="1250032" y="1952419"/>
                  <a:pt x="970203" y="2232248"/>
                  <a:pt x="625016" y="2232248"/>
                </a:cubicBezTo>
                <a:cubicBezTo>
                  <a:pt x="519996" y="2232248"/>
                  <a:pt x="421026" y="2206347"/>
                  <a:pt x="335489" y="2158032"/>
                </a:cubicBezTo>
                <a:lnTo>
                  <a:pt x="87213" y="2477244"/>
                </a:lnTo>
                <a:lnTo>
                  <a:pt x="172938" y="2181969"/>
                </a:lnTo>
                <a:lnTo>
                  <a:pt x="96738" y="2181969"/>
                </a:lnTo>
                <a:lnTo>
                  <a:pt x="161950" y="2023597"/>
                </a:lnTo>
                <a:cubicBezTo>
                  <a:pt x="60624" y="1914409"/>
                  <a:pt x="0" y="1767900"/>
                  <a:pt x="0" y="1607232"/>
                </a:cubicBezTo>
                <a:lnTo>
                  <a:pt x="0" y="625016"/>
                </a:lnTo>
                <a:cubicBezTo>
                  <a:pt x="0" y="279829"/>
                  <a:pt x="279829" y="0"/>
                  <a:pt x="625016" y="0"/>
                </a:cubicBezTo>
                <a:close/>
              </a:path>
            </a:pathLst>
          </a:custGeom>
          <a:solidFill>
            <a:srgbClr val="6255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4532751" y="2259193"/>
            <a:ext cx="731886" cy="731888"/>
            <a:chOff x="3773191" y="3942522"/>
            <a:chExt cx="285411" cy="285412"/>
          </a:xfrm>
          <a:solidFill>
            <a:schemeClr val="bg1"/>
          </a:solidFill>
        </p:grpSpPr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42052" y="3942522"/>
              <a:ext cx="216550" cy="216550"/>
            </a:xfrm>
            <a:custGeom>
              <a:avLst/>
              <a:gdLst>
                <a:gd name="T0" fmla="*/ 56 w 113"/>
                <a:gd name="T1" fmla="*/ 113 h 113"/>
                <a:gd name="T2" fmla="*/ 0 w 113"/>
                <a:gd name="T3" fmla="*/ 56 h 113"/>
                <a:gd name="T4" fmla="*/ 56 w 113"/>
                <a:gd name="T5" fmla="*/ 0 h 113"/>
                <a:gd name="T6" fmla="*/ 113 w 113"/>
                <a:gd name="T7" fmla="*/ 56 h 113"/>
                <a:gd name="T8" fmla="*/ 56 w 113"/>
                <a:gd name="T9" fmla="*/ 113 h 113"/>
                <a:gd name="T10" fmla="*/ 56 w 113"/>
                <a:gd name="T11" fmla="*/ 8 h 113"/>
                <a:gd name="T12" fmla="*/ 8 w 113"/>
                <a:gd name="T13" fmla="*/ 56 h 113"/>
                <a:gd name="T14" fmla="*/ 56 w 113"/>
                <a:gd name="T15" fmla="*/ 105 h 113"/>
                <a:gd name="T16" fmla="*/ 105 w 113"/>
                <a:gd name="T17" fmla="*/ 56 h 113"/>
                <a:gd name="T18" fmla="*/ 56 w 113"/>
                <a:gd name="T19" fmla="*/ 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13">
                  <a:moveTo>
                    <a:pt x="56" y="113"/>
                  </a:moveTo>
                  <a:cubicBezTo>
                    <a:pt x="25" y="113"/>
                    <a:pt x="0" y="88"/>
                    <a:pt x="0" y="56"/>
                  </a:cubicBezTo>
                  <a:cubicBezTo>
                    <a:pt x="0" y="25"/>
                    <a:pt x="25" y="0"/>
                    <a:pt x="56" y="0"/>
                  </a:cubicBezTo>
                  <a:cubicBezTo>
                    <a:pt x="88" y="0"/>
                    <a:pt x="113" y="25"/>
                    <a:pt x="113" y="56"/>
                  </a:cubicBezTo>
                  <a:cubicBezTo>
                    <a:pt x="113" y="88"/>
                    <a:pt x="88" y="113"/>
                    <a:pt x="56" y="113"/>
                  </a:cubicBezTo>
                  <a:close/>
                  <a:moveTo>
                    <a:pt x="56" y="8"/>
                  </a:moveTo>
                  <a:cubicBezTo>
                    <a:pt x="30" y="8"/>
                    <a:pt x="8" y="30"/>
                    <a:pt x="8" y="56"/>
                  </a:cubicBezTo>
                  <a:cubicBezTo>
                    <a:pt x="8" y="83"/>
                    <a:pt x="30" y="105"/>
                    <a:pt x="56" y="105"/>
                  </a:cubicBezTo>
                  <a:cubicBezTo>
                    <a:pt x="83" y="105"/>
                    <a:pt x="105" y="83"/>
                    <a:pt x="105" y="56"/>
                  </a:cubicBezTo>
                  <a:cubicBezTo>
                    <a:pt x="105" y="30"/>
                    <a:pt x="83" y="8"/>
                    <a:pt x="5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773191" y="4109239"/>
              <a:ext cx="118695" cy="118695"/>
            </a:xfrm>
            <a:custGeom>
              <a:avLst/>
              <a:gdLst>
                <a:gd name="T0" fmla="*/ 23 w 62"/>
                <a:gd name="T1" fmla="*/ 62 h 62"/>
                <a:gd name="T2" fmla="*/ 8 w 62"/>
                <a:gd name="T3" fmla="*/ 54 h 62"/>
                <a:gd name="T4" fmla="*/ 0 w 62"/>
                <a:gd name="T5" fmla="*/ 39 h 62"/>
                <a:gd name="T6" fmla="*/ 0 w 62"/>
                <a:gd name="T7" fmla="*/ 36 h 62"/>
                <a:gd name="T8" fmla="*/ 1 w 62"/>
                <a:gd name="T9" fmla="*/ 34 h 62"/>
                <a:gd name="T10" fmla="*/ 34 w 62"/>
                <a:gd name="T11" fmla="*/ 1 h 62"/>
                <a:gd name="T12" fmla="*/ 37 w 62"/>
                <a:gd name="T13" fmla="*/ 0 h 62"/>
                <a:gd name="T14" fmla="*/ 40 w 62"/>
                <a:gd name="T15" fmla="*/ 2 h 62"/>
                <a:gd name="T16" fmla="*/ 47 w 62"/>
                <a:gd name="T17" fmla="*/ 15 h 62"/>
                <a:gd name="T18" fmla="*/ 60 w 62"/>
                <a:gd name="T19" fmla="*/ 22 h 62"/>
                <a:gd name="T20" fmla="*/ 62 w 62"/>
                <a:gd name="T21" fmla="*/ 25 h 62"/>
                <a:gd name="T22" fmla="*/ 61 w 62"/>
                <a:gd name="T23" fmla="*/ 28 h 62"/>
                <a:gd name="T24" fmla="*/ 28 w 62"/>
                <a:gd name="T25" fmla="*/ 61 h 62"/>
                <a:gd name="T26" fmla="*/ 26 w 62"/>
                <a:gd name="T27" fmla="*/ 62 h 62"/>
                <a:gd name="T28" fmla="*/ 23 w 62"/>
                <a:gd name="T29" fmla="*/ 62 h 62"/>
                <a:gd name="T30" fmla="*/ 23 w 62"/>
                <a:gd name="T31" fmla="*/ 56 h 62"/>
                <a:gd name="T32" fmla="*/ 23 w 62"/>
                <a:gd name="T33" fmla="*/ 58 h 62"/>
                <a:gd name="T34" fmla="*/ 23 w 62"/>
                <a:gd name="T35" fmla="*/ 56 h 62"/>
                <a:gd name="T36" fmla="*/ 8 w 62"/>
                <a:gd name="T37" fmla="*/ 39 h 62"/>
                <a:gd name="T38" fmla="*/ 14 w 62"/>
                <a:gd name="T39" fmla="*/ 48 h 62"/>
                <a:gd name="T40" fmla="*/ 23 w 62"/>
                <a:gd name="T41" fmla="*/ 54 h 62"/>
                <a:gd name="T42" fmla="*/ 23 w 62"/>
                <a:gd name="T43" fmla="*/ 54 h 62"/>
                <a:gd name="T44" fmla="*/ 51 w 62"/>
                <a:gd name="T45" fmla="*/ 26 h 62"/>
                <a:gd name="T46" fmla="*/ 42 w 62"/>
                <a:gd name="T47" fmla="*/ 21 h 62"/>
                <a:gd name="T48" fmla="*/ 41 w 62"/>
                <a:gd name="T49" fmla="*/ 20 h 62"/>
                <a:gd name="T50" fmla="*/ 36 w 62"/>
                <a:gd name="T51" fmla="*/ 11 h 62"/>
                <a:gd name="T52" fmla="*/ 8 w 62"/>
                <a:gd name="T53" fmla="*/ 39 h 62"/>
                <a:gd name="T54" fmla="*/ 8 w 62"/>
                <a:gd name="T55" fmla="*/ 3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2" h="62">
                  <a:moveTo>
                    <a:pt x="23" y="62"/>
                  </a:moveTo>
                  <a:cubicBezTo>
                    <a:pt x="17" y="62"/>
                    <a:pt x="10" y="56"/>
                    <a:pt x="8" y="54"/>
                  </a:cubicBezTo>
                  <a:cubicBezTo>
                    <a:pt x="6" y="52"/>
                    <a:pt x="0" y="45"/>
                    <a:pt x="0" y="39"/>
                  </a:cubicBezTo>
                  <a:cubicBezTo>
                    <a:pt x="0" y="37"/>
                    <a:pt x="0" y="36"/>
                    <a:pt x="0" y="36"/>
                  </a:cubicBezTo>
                  <a:cubicBezTo>
                    <a:pt x="1" y="35"/>
                    <a:pt x="1" y="34"/>
                    <a:pt x="1" y="34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0"/>
                    <a:pt x="39" y="1"/>
                    <a:pt x="40" y="2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2" y="24"/>
                    <a:pt x="62" y="25"/>
                  </a:cubicBezTo>
                  <a:cubicBezTo>
                    <a:pt x="62" y="26"/>
                    <a:pt x="62" y="27"/>
                    <a:pt x="61" y="28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7" y="62"/>
                    <a:pt x="26" y="62"/>
                  </a:cubicBezTo>
                  <a:cubicBezTo>
                    <a:pt x="26" y="62"/>
                    <a:pt x="25" y="62"/>
                    <a:pt x="23" y="62"/>
                  </a:cubicBezTo>
                  <a:close/>
                  <a:moveTo>
                    <a:pt x="23" y="56"/>
                  </a:moveTo>
                  <a:cubicBezTo>
                    <a:pt x="23" y="58"/>
                    <a:pt x="23" y="58"/>
                    <a:pt x="23" y="58"/>
                  </a:cubicBezTo>
                  <a:lnTo>
                    <a:pt x="23" y="56"/>
                  </a:lnTo>
                  <a:close/>
                  <a:moveTo>
                    <a:pt x="8" y="39"/>
                  </a:moveTo>
                  <a:cubicBezTo>
                    <a:pt x="8" y="40"/>
                    <a:pt x="9" y="44"/>
                    <a:pt x="14" y="48"/>
                  </a:cubicBezTo>
                  <a:cubicBezTo>
                    <a:pt x="18" y="52"/>
                    <a:pt x="22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1" y="20"/>
                    <a:pt x="41" y="20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39"/>
                    <a:pt x="8" y="39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0913" y="4045814"/>
              <a:ext cx="78828" cy="8155"/>
            </a:xfrm>
            <a:custGeom>
              <a:avLst/>
              <a:gdLst>
                <a:gd name="T0" fmla="*/ 39 w 41"/>
                <a:gd name="T1" fmla="*/ 4 h 4"/>
                <a:gd name="T2" fmla="*/ 2 w 41"/>
                <a:gd name="T3" fmla="*/ 4 h 4"/>
                <a:gd name="T4" fmla="*/ 0 w 41"/>
                <a:gd name="T5" fmla="*/ 2 h 4"/>
                <a:gd name="T6" fmla="*/ 2 w 41"/>
                <a:gd name="T7" fmla="*/ 0 h 4"/>
                <a:gd name="T8" fmla="*/ 39 w 41"/>
                <a:gd name="T9" fmla="*/ 0 h 4"/>
                <a:gd name="T10" fmla="*/ 41 w 41"/>
                <a:gd name="T11" fmla="*/ 2 h 4"/>
                <a:gd name="T12" fmla="*/ 39 w 4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">
                  <a:moveTo>
                    <a:pt x="39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40" y="0"/>
                    <a:pt x="41" y="1"/>
                    <a:pt x="41" y="2"/>
                  </a:cubicBezTo>
                  <a:cubicBezTo>
                    <a:pt x="41" y="4"/>
                    <a:pt x="40" y="4"/>
                    <a:pt x="3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2101096" y="2233335"/>
            <a:ext cx="662962" cy="699930"/>
            <a:chOff x="2503488" y="3219451"/>
            <a:chExt cx="427037" cy="450850"/>
          </a:xfrm>
          <a:solidFill>
            <a:schemeClr val="bg1"/>
          </a:solidFill>
        </p:grpSpPr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49538" y="3219451"/>
              <a:ext cx="134938" cy="134938"/>
            </a:xfrm>
            <a:custGeom>
              <a:avLst/>
              <a:gdLst>
                <a:gd name="T0" fmla="*/ 18 w 36"/>
                <a:gd name="T1" fmla="*/ 36 h 36"/>
                <a:gd name="T2" fmla="*/ 36 w 36"/>
                <a:gd name="T3" fmla="*/ 18 h 36"/>
                <a:gd name="T4" fmla="*/ 18 w 36"/>
                <a:gd name="T5" fmla="*/ 0 h 36"/>
                <a:gd name="T6" fmla="*/ 0 w 36"/>
                <a:gd name="T7" fmla="*/ 18 h 36"/>
                <a:gd name="T8" fmla="*/ 18 w 36"/>
                <a:gd name="T9" fmla="*/ 36 h 36"/>
                <a:gd name="T10" fmla="*/ 18 w 36"/>
                <a:gd name="T11" fmla="*/ 6 h 36"/>
                <a:gd name="T12" fmla="*/ 30 w 36"/>
                <a:gd name="T13" fmla="*/ 18 h 36"/>
                <a:gd name="T14" fmla="*/ 18 w 36"/>
                <a:gd name="T15" fmla="*/ 30 h 36"/>
                <a:gd name="T16" fmla="*/ 6 w 36"/>
                <a:gd name="T17" fmla="*/ 18 h 36"/>
                <a:gd name="T18" fmla="*/ 18 w 36"/>
                <a:gd name="T19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28" y="36"/>
                    <a:pt x="36" y="28"/>
                    <a:pt x="36" y="18"/>
                  </a:cubicBezTo>
                  <a:cubicBezTo>
                    <a:pt x="36" y="8"/>
                    <a:pt x="2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8" y="36"/>
                  </a:cubicBezTo>
                  <a:close/>
                  <a:moveTo>
                    <a:pt x="18" y="6"/>
                  </a:moveTo>
                  <a:cubicBezTo>
                    <a:pt x="25" y="6"/>
                    <a:pt x="30" y="11"/>
                    <a:pt x="30" y="18"/>
                  </a:cubicBezTo>
                  <a:cubicBezTo>
                    <a:pt x="30" y="25"/>
                    <a:pt x="25" y="30"/>
                    <a:pt x="18" y="30"/>
                  </a:cubicBezTo>
                  <a:cubicBezTo>
                    <a:pt x="11" y="30"/>
                    <a:pt x="6" y="25"/>
                    <a:pt x="6" y="18"/>
                  </a:cubicBezTo>
                  <a:cubicBezTo>
                    <a:pt x="6" y="11"/>
                    <a:pt x="11" y="6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27313" y="3376613"/>
              <a:ext cx="179388" cy="293688"/>
            </a:xfrm>
            <a:custGeom>
              <a:avLst/>
              <a:gdLst>
                <a:gd name="T0" fmla="*/ 36 w 48"/>
                <a:gd name="T1" fmla="*/ 0 h 78"/>
                <a:gd name="T2" fmla="*/ 12 w 48"/>
                <a:gd name="T3" fmla="*/ 0 h 78"/>
                <a:gd name="T4" fmla="*/ 6 w 48"/>
                <a:gd name="T5" fmla="*/ 5 h 78"/>
                <a:gd name="T6" fmla="*/ 0 w 48"/>
                <a:gd name="T7" fmla="*/ 38 h 78"/>
                <a:gd name="T8" fmla="*/ 1 w 48"/>
                <a:gd name="T9" fmla="*/ 43 h 78"/>
                <a:gd name="T10" fmla="*/ 6 w 48"/>
                <a:gd name="T11" fmla="*/ 45 h 78"/>
                <a:gd name="T12" fmla="*/ 10 w 48"/>
                <a:gd name="T13" fmla="*/ 45 h 78"/>
                <a:gd name="T14" fmla="*/ 12 w 48"/>
                <a:gd name="T15" fmla="*/ 72 h 78"/>
                <a:gd name="T16" fmla="*/ 18 w 48"/>
                <a:gd name="T17" fmla="*/ 78 h 78"/>
                <a:gd name="T18" fmla="*/ 30 w 48"/>
                <a:gd name="T19" fmla="*/ 78 h 78"/>
                <a:gd name="T20" fmla="*/ 36 w 48"/>
                <a:gd name="T21" fmla="*/ 72 h 78"/>
                <a:gd name="T22" fmla="*/ 38 w 48"/>
                <a:gd name="T23" fmla="*/ 45 h 78"/>
                <a:gd name="T24" fmla="*/ 42 w 48"/>
                <a:gd name="T25" fmla="*/ 45 h 78"/>
                <a:gd name="T26" fmla="*/ 47 w 48"/>
                <a:gd name="T27" fmla="*/ 43 h 78"/>
                <a:gd name="T28" fmla="*/ 48 w 48"/>
                <a:gd name="T29" fmla="*/ 38 h 78"/>
                <a:gd name="T30" fmla="*/ 42 w 48"/>
                <a:gd name="T31" fmla="*/ 5 h 78"/>
                <a:gd name="T32" fmla="*/ 36 w 48"/>
                <a:gd name="T33" fmla="*/ 0 h 78"/>
                <a:gd name="T34" fmla="*/ 33 w 48"/>
                <a:gd name="T35" fmla="*/ 39 h 78"/>
                <a:gd name="T36" fmla="*/ 30 w 48"/>
                <a:gd name="T37" fmla="*/ 72 h 78"/>
                <a:gd name="T38" fmla="*/ 18 w 48"/>
                <a:gd name="T39" fmla="*/ 72 h 78"/>
                <a:gd name="T40" fmla="*/ 15 w 48"/>
                <a:gd name="T41" fmla="*/ 39 h 78"/>
                <a:gd name="T42" fmla="*/ 6 w 48"/>
                <a:gd name="T43" fmla="*/ 39 h 78"/>
                <a:gd name="T44" fmla="*/ 12 w 48"/>
                <a:gd name="T45" fmla="*/ 6 h 78"/>
                <a:gd name="T46" fmla="*/ 21 w 48"/>
                <a:gd name="T47" fmla="*/ 6 h 78"/>
                <a:gd name="T48" fmla="*/ 21 w 48"/>
                <a:gd name="T49" fmla="*/ 24 h 78"/>
                <a:gd name="T50" fmla="*/ 24 w 48"/>
                <a:gd name="T51" fmla="*/ 27 h 78"/>
                <a:gd name="T52" fmla="*/ 27 w 48"/>
                <a:gd name="T53" fmla="*/ 24 h 78"/>
                <a:gd name="T54" fmla="*/ 27 w 48"/>
                <a:gd name="T55" fmla="*/ 6 h 78"/>
                <a:gd name="T56" fmla="*/ 36 w 48"/>
                <a:gd name="T57" fmla="*/ 6 h 78"/>
                <a:gd name="T58" fmla="*/ 42 w 48"/>
                <a:gd name="T59" fmla="*/ 39 h 78"/>
                <a:gd name="T60" fmla="*/ 33 w 48"/>
                <a:gd name="T61" fmla="*/ 3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" h="78">
                  <a:moveTo>
                    <a:pt x="3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7" y="2"/>
                    <a:pt x="6" y="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0" y="41"/>
                    <a:pt x="1" y="43"/>
                  </a:cubicBezTo>
                  <a:cubicBezTo>
                    <a:pt x="3" y="44"/>
                    <a:pt x="4" y="45"/>
                    <a:pt x="6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2" y="72"/>
                    <a:pt x="12" y="72"/>
                    <a:pt x="12" y="72"/>
                  </a:cubicBezTo>
                  <a:cubicBezTo>
                    <a:pt x="12" y="76"/>
                    <a:pt x="15" y="78"/>
                    <a:pt x="18" y="78"/>
                  </a:cubicBezTo>
                  <a:cubicBezTo>
                    <a:pt x="30" y="78"/>
                    <a:pt x="30" y="78"/>
                    <a:pt x="30" y="78"/>
                  </a:cubicBezTo>
                  <a:cubicBezTo>
                    <a:pt x="33" y="78"/>
                    <a:pt x="36" y="76"/>
                    <a:pt x="36" y="72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4" y="45"/>
                    <a:pt x="45" y="44"/>
                    <a:pt x="47" y="43"/>
                  </a:cubicBezTo>
                  <a:cubicBezTo>
                    <a:pt x="48" y="41"/>
                    <a:pt x="48" y="40"/>
                    <a:pt x="48" y="38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1" y="2"/>
                    <a:pt x="39" y="0"/>
                    <a:pt x="36" y="0"/>
                  </a:cubicBezTo>
                  <a:close/>
                  <a:moveTo>
                    <a:pt x="33" y="39"/>
                  </a:moveTo>
                  <a:cubicBezTo>
                    <a:pt x="30" y="72"/>
                    <a:pt x="30" y="72"/>
                    <a:pt x="30" y="72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6"/>
                    <a:pt x="22" y="27"/>
                    <a:pt x="24" y="27"/>
                  </a:cubicBezTo>
                  <a:cubicBezTo>
                    <a:pt x="26" y="27"/>
                    <a:pt x="27" y="26"/>
                    <a:pt x="27" y="24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42" y="39"/>
                    <a:pt x="42" y="39"/>
                    <a:pt x="42" y="39"/>
                  </a:cubicBezTo>
                  <a:lnTo>
                    <a:pt x="33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03525" y="3241676"/>
              <a:ext cx="107950" cy="109538"/>
            </a:xfrm>
            <a:custGeom>
              <a:avLst/>
              <a:gdLst>
                <a:gd name="T0" fmla="*/ 14 w 29"/>
                <a:gd name="T1" fmla="*/ 29 h 29"/>
                <a:gd name="T2" fmla="*/ 29 w 29"/>
                <a:gd name="T3" fmla="*/ 14 h 29"/>
                <a:gd name="T4" fmla="*/ 14 w 29"/>
                <a:gd name="T5" fmla="*/ 0 h 29"/>
                <a:gd name="T6" fmla="*/ 0 w 29"/>
                <a:gd name="T7" fmla="*/ 14 h 29"/>
                <a:gd name="T8" fmla="*/ 14 w 29"/>
                <a:gd name="T9" fmla="*/ 29 h 29"/>
                <a:gd name="T10" fmla="*/ 14 w 29"/>
                <a:gd name="T11" fmla="*/ 5 h 29"/>
                <a:gd name="T12" fmla="*/ 24 w 29"/>
                <a:gd name="T13" fmla="*/ 14 h 29"/>
                <a:gd name="T14" fmla="*/ 14 w 29"/>
                <a:gd name="T15" fmla="*/ 24 h 29"/>
                <a:gd name="T16" fmla="*/ 5 w 29"/>
                <a:gd name="T17" fmla="*/ 14 h 29"/>
                <a:gd name="T18" fmla="*/ 14 w 29"/>
                <a:gd name="T19" fmla="*/ 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29">
                  <a:moveTo>
                    <a:pt x="14" y="29"/>
                  </a:moveTo>
                  <a:cubicBezTo>
                    <a:pt x="22" y="29"/>
                    <a:pt x="29" y="22"/>
                    <a:pt x="29" y="14"/>
                  </a:cubicBezTo>
                  <a:cubicBezTo>
                    <a:pt x="29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9"/>
                    <a:pt x="14" y="29"/>
                  </a:cubicBezTo>
                  <a:close/>
                  <a:moveTo>
                    <a:pt x="14" y="5"/>
                  </a:moveTo>
                  <a:cubicBezTo>
                    <a:pt x="19" y="5"/>
                    <a:pt x="24" y="9"/>
                    <a:pt x="24" y="14"/>
                  </a:cubicBezTo>
                  <a:cubicBezTo>
                    <a:pt x="24" y="20"/>
                    <a:pt x="19" y="24"/>
                    <a:pt x="14" y="24"/>
                  </a:cubicBezTo>
                  <a:cubicBezTo>
                    <a:pt x="9" y="24"/>
                    <a:pt x="5" y="20"/>
                    <a:pt x="5" y="14"/>
                  </a:cubicBezTo>
                  <a:cubicBezTo>
                    <a:pt x="5" y="9"/>
                    <a:pt x="9" y="5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03525" y="3368676"/>
              <a:ext cx="127000" cy="233363"/>
            </a:xfrm>
            <a:custGeom>
              <a:avLst/>
              <a:gdLst>
                <a:gd name="T0" fmla="*/ 29 w 34"/>
                <a:gd name="T1" fmla="*/ 4 h 62"/>
                <a:gd name="T2" fmla="*/ 24 w 34"/>
                <a:gd name="T3" fmla="*/ 0 h 62"/>
                <a:gd name="T4" fmla="*/ 5 w 34"/>
                <a:gd name="T5" fmla="*/ 0 h 62"/>
                <a:gd name="T6" fmla="*/ 0 w 34"/>
                <a:gd name="T7" fmla="*/ 3 h 62"/>
                <a:gd name="T8" fmla="*/ 1 w 34"/>
                <a:gd name="T9" fmla="*/ 6 h 62"/>
                <a:gd name="T10" fmla="*/ 3 w 34"/>
                <a:gd name="T11" fmla="*/ 16 h 62"/>
                <a:gd name="T12" fmla="*/ 5 w 34"/>
                <a:gd name="T13" fmla="*/ 4 h 62"/>
                <a:gd name="T14" fmla="*/ 12 w 34"/>
                <a:gd name="T15" fmla="*/ 4 h 62"/>
                <a:gd name="T16" fmla="*/ 12 w 34"/>
                <a:gd name="T17" fmla="*/ 19 h 62"/>
                <a:gd name="T18" fmla="*/ 14 w 34"/>
                <a:gd name="T19" fmla="*/ 21 h 62"/>
                <a:gd name="T20" fmla="*/ 17 w 34"/>
                <a:gd name="T21" fmla="*/ 19 h 62"/>
                <a:gd name="T22" fmla="*/ 17 w 34"/>
                <a:gd name="T23" fmla="*/ 4 h 62"/>
                <a:gd name="T24" fmla="*/ 24 w 34"/>
                <a:gd name="T25" fmla="*/ 4 h 62"/>
                <a:gd name="T26" fmla="*/ 29 w 34"/>
                <a:gd name="T27" fmla="*/ 31 h 62"/>
                <a:gd name="T28" fmla="*/ 21 w 34"/>
                <a:gd name="T29" fmla="*/ 31 h 62"/>
                <a:gd name="T30" fmla="*/ 19 w 34"/>
                <a:gd name="T31" fmla="*/ 57 h 62"/>
                <a:gd name="T32" fmla="*/ 9 w 34"/>
                <a:gd name="T33" fmla="*/ 57 h 62"/>
                <a:gd name="T34" fmla="*/ 7 w 34"/>
                <a:gd name="T35" fmla="*/ 44 h 62"/>
                <a:gd name="T36" fmla="*/ 3 w 34"/>
                <a:gd name="T37" fmla="*/ 50 h 62"/>
                <a:gd name="T38" fmla="*/ 5 w 34"/>
                <a:gd name="T39" fmla="*/ 58 h 62"/>
                <a:gd name="T40" fmla="*/ 9 w 34"/>
                <a:gd name="T41" fmla="*/ 62 h 62"/>
                <a:gd name="T42" fmla="*/ 19 w 34"/>
                <a:gd name="T43" fmla="*/ 62 h 62"/>
                <a:gd name="T44" fmla="*/ 24 w 34"/>
                <a:gd name="T45" fmla="*/ 58 h 62"/>
                <a:gd name="T46" fmla="*/ 26 w 34"/>
                <a:gd name="T47" fmla="*/ 36 h 62"/>
                <a:gd name="T48" fmla="*/ 29 w 34"/>
                <a:gd name="T49" fmla="*/ 36 h 62"/>
                <a:gd name="T50" fmla="*/ 32 w 34"/>
                <a:gd name="T51" fmla="*/ 34 h 62"/>
                <a:gd name="T52" fmla="*/ 33 w 34"/>
                <a:gd name="T53" fmla="*/ 30 h 62"/>
                <a:gd name="T54" fmla="*/ 29 w 34"/>
                <a:gd name="T55" fmla="*/ 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" h="62">
                  <a:moveTo>
                    <a:pt x="29" y="4"/>
                  </a:moveTo>
                  <a:cubicBezTo>
                    <a:pt x="28" y="1"/>
                    <a:pt x="26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1" y="1"/>
                    <a:pt x="0" y="3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3" y="21"/>
                    <a:pt x="14" y="21"/>
                  </a:cubicBezTo>
                  <a:cubicBezTo>
                    <a:pt x="16" y="21"/>
                    <a:pt x="17" y="20"/>
                    <a:pt x="17" y="19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60"/>
                    <a:pt x="7" y="62"/>
                    <a:pt x="9" y="62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2" y="62"/>
                    <a:pt x="24" y="60"/>
                    <a:pt x="24" y="58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1" y="35"/>
                    <a:pt x="32" y="34"/>
                  </a:cubicBezTo>
                  <a:cubicBezTo>
                    <a:pt x="33" y="33"/>
                    <a:pt x="34" y="31"/>
                    <a:pt x="33" y="30"/>
                  </a:cubicBezTo>
                  <a:lnTo>
                    <a:pt x="29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522538" y="3241676"/>
              <a:ext cx="107950" cy="109538"/>
            </a:xfrm>
            <a:custGeom>
              <a:avLst/>
              <a:gdLst>
                <a:gd name="T0" fmla="*/ 15 w 29"/>
                <a:gd name="T1" fmla="*/ 29 h 29"/>
                <a:gd name="T2" fmla="*/ 29 w 29"/>
                <a:gd name="T3" fmla="*/ 14 h 29"/>
                <a:gd name="T4" fmla="*/ 15 w 29"/>
                <a:gd name="T5" fmla="*/ 0 h 29"/>
                <a:gd name="T6" fmla="*/ 0 w 29"/>
                <a:gd name="T7" fmla="*/ 14 h 29"/>
                <a:gd name="T8" fmla="*/ 15 w 29"/>
                <a:gd name="T9" fmla="*/ 29 h 29"/>
                <a:gd name="T10" fmla="*/ 15 w 29"/>
                <a:gd name="T11" fmla="*/ 5 h 29"/>
                <a:gd name="T12" fmla="*/ 24 w 29"/>
                <a:gd name="T13" fmla="*/ 14 h 29"/>
                <a:gd name="T14" fmla="*/ 15 w 29"/>
                <a:gd name="T15" fmla="*/ 24 h 29"/>
                <a:gd name="T16" fmla="*/ 5 w 29"/>
                <a:gd name="T17" fmla="*/ 14 h 29"/>
                <a:gd name="T18" fmla="*/ 15 w 29"/>
                <a:gd name="T19" fmla="*/ 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29">
                  <a:moveTo>
                    <a:pt x="15" y="29"/>
                  </a:moveTo>
                  <a:cubicBezTo>
                    <a:pt x="23" y="29"/>
                    <a:pt x="29" y="22"/>
                    <a:pt x="29" y="14"/>
                  </a:cubicBezTo>
                  <a:cubicBezTo>
                    <a:pt x="29" y="6"/>
                    <a:pt x="23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22"/>
                    <a:pt x="7" y="29"/>
                    <a:pt x="15" y="29"/>
                  </a:cubicBezTo>
                  <a:close/>
                  <a:moveTo>
                    <a:pt x="15" y="5"/>
                  </a:moveTo>
                  <a:cubicBezTo>
                    <a:pt x="20" y="5"/>
                    <a:pt x="24" y="9"/>
                    <a:pt x="24" y="14"/>
                  </a:cubicBezTo>
                  <a:cubicBezTo>
                    <a:pt x="24" y="20"/>
                    <a:pt x="20" y="24"/>
                    <a:pt x="15" y="24"/>
                  </a:cubicBezTo>
                  <a:cubicBezTo>
                    <a:pt x="10" y="24"/>
                    <a:pt x="5" y="20"/>
                    <a:pt x="5" y="14"/>
                  </a:cubicBezTo>
                  <a:cubicBezTo>
                    <a:pt x="5" y="9"/>
                    <a:pt x="10" y="5"/>
                    <a:pt x="1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3488" y="3368676"/>
              <a:ext cx="127000" cy="233363"/>
            </a:xfrm>
            <a:custGeom>
              <a:avLst/>
              <a:gdLst>
                <a:gd name="T0" fmla="*/ 20 w 34"/>
                <a:gd name="T1" fmla="*/ 21 h 62"/>
                <a:gd name="T2" fmla="*/ 22 w 34"/>
                <a:gd name="T3" fmla="*/ 19 h 62"/>
                <a:gd name="T4" fmla="*/ 22 w 34"/>
                <a:gd name="T5" fmla="*/ 4 h 62"/>
                <a:gd name="T6" fmla="*/ 29 w 34"/>
                <a:gd name="T7" fmla="*/ 4 h 62"/>
                <a:gd name="T8" fmla="*/ 31 w 34"/>
                <a:gd name="T9" fmla="*/ 16 h 62"/>
                <a:gd name="T10" fmla="*/ 33 w 34"/>
                <a:gd name="T11" fmla="*/ 6 h 62"/>
                <a:gd name="T12" fmla="*/ 34 w 34"/>
                <a:gd name="T13" fmla="*/ 3 h 62"/>
                <a:gd name="T14" fmla="*/ 29 w 34"/>
                <a:gd name="T15" fmla="*/ 0 h 62"/>
                <a:gd name="T16" fmla="*/ 10 w 34"/>
                <a:gd name="T17" fmla="*/ 0 h 62"/>
                <a:gd name="T18" fmla="*/ 5 w 34"/>
                <a:gd name="T19" fmla="*/ 4 h 62"/>
                <a:gd name="T20" fmla="*/ 1 w 34"/>
                <a:gd name="T21" fmla="*/ 30 h 62"/>
                <a:gd name="T22" fmla="*/ 2 w 34"/>
                <a:gd name="T23" fmla="*/ 34 h 62"/>
                <a:gd name="T24" fmla="*/ 5 w 34"/>
                <a:gd name="T25" fmla="*/ 36 h 62"/>
                <a:gd name="T26" fmla="*/ 8 w 34"/>
                <a:gd name="T27" fmla="*/ 36 h 62"/>
                <a:gd name="T28" fmla="*/ 10 w 34"/>
                <a:gd name="T29" fmla="*/ 58 h 62"/>
                <a:gd name="T30" fmla="*/ 15 w 34"/>
                <a:gd name="T31" fmla="*/ 62 h 62"/>
                <a:gd name="T32" fmla="*/ 25 w 34"/>
                <a:gd name="T33" fmla="*/ 62 h 62"/>
                <a:gd name="T34" fmla="*/ 29 w 34"/>
                <a:gd name="T35" fmla="*/ 58 h 62"/>
                <a:gd name="T36" fmla="*/ 31 w 34"/>
                <a:gd name="T37" fmla="*/ 50 h 62"/>
                <a:gd name="T38" fmla="*/ 27 w 34"/>
                <a:gd name="T39" fmla="*/ 44 h 62"/>
                <a:gd name="T40" fmla="*/ 25 w 34"/>
                <a:gd name="T41" fmla="*/ 57 h 62"/>
                <a:gd name="T42" fmla="*/ 15 w 34"/>
                <a:gd name="T43" fmla="*/ 57 h 62"/>
                <a:gd name="T44" fmla="*/ 13 w 34"/>
                <a:gd name="T45" fmla="*/ 31 h 62"/>
                <a:gd name="T46" fmla="*/ 5 w 34"/>
                <a:gd name="T47" fmla="*/ 31 h 62"/>
                <a:gd name="T48" fmla="*/ 10 w 34"/>
                <a:gd name="T49" fmla="*/ 4 h 62"/>
                <a:gd name="T50" fmla="*/ 17 w 34"/>
                <a:gd name="T51" fmla="*/ 4 h 62"/>
                <a:gd name="T52" fmla="*/ 17 w 34"/>
                <a:gd name="T53" fmla="*/ 19 h 62"/>
                <a:gd name="T54" fmla="*/ 20 w 34"/>
                <a:gd name="T55" fmla="*/ 2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" h="62">
                  <a:moveTo>
                    <a:pt x="20" y="21"/>
                  </a:moveTo>
                  <a:cubicBezTo>
                    <a:pt x="21" y="21"/>
                    <a:pt x="22" y="20"/>
                    <a:pt x="22" y="19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5"/>
                    <a:pt x="34" y="4"/>
                    <a:pt x="34" y="3"/>
                  </a:cubicBezTo>
                  <a:cubicBezTo>
                    <a:pt x="33" y="1"/>
                    <a:pt x="32" y="0"/>
                    <a:pt x="2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6" y="1"/>
                    <a:pt x="5" y="4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1"/>
                    <a:pt x="1" y="33"/>
                    <a:pt x="2" y="34"/>
                  </a:cubicBezTo>
                  <a:cubicBezTo>
                    <a:pt x="3" y="35"/>
                    <a:pt x="4" y="36"/>
                    <a:pt x="5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0" y="60"/>
                    <a:pt x="12" y="62"/>
                    <a:pt x="15" y="62"/>
                  </a:cubicBezTo>
                  <a:cubicBezTo>
                    <a:pt x="25" y="62"/>
                    <a:pt x="25" y="62"/>
                    <a:pt x="25" y="62"/>
                  </a:cubicBezTo>
                  <a:cubicBezTo>
                    <a:pt x="27" y="62"/>
                    <a:pt x="29" y="60"/>
                    <a:pt x="29" y="58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1"/>
                    <a:pt x="2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7041690" y="2246698"/>
            <a:ext cx="712254" cy="712254"/>
            <a:chOff x="5194300" y="3211513"/>
            <a:chExt cx="458788" cy="458788"/>
          </a:xfrm>
          <a:solidFill>
            <a:schemeClr val="bg1"/>
          </a:solidFill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94300" y="3211513"/>
              <a:ext cx="458788" cy="458788"/>
            </a:xfrm>
            <a:custGeom>
              <a:avLst/>
              <a:gdLst>
                <a:gd name="T0" fmla="*/ 114 w 122"/>
                <a:gd name="T1" fmla="*/ 8 h 122"/>
                <a:gd name="T2" fmla="*/ 84 w 122"/>
                <a:gd name="T3" fmla="*/ 8 h 122"/>
                <a:gd name="T4" fmla="*/ 46 w 122"/>
                <a:gd name="T5" fmla="*/ 47 h 122"/>
                <a:gd name="T6" fmla="*/ 46 w 122"/>
                <a:gd name="T7" fmla="*/ 55 h 122"/>
                <a:gd name="T8" fmla="*/ 12 w 122"/>
                <a:gd name="T9" fmla="*/ 89 h 122"/>
                <a:gd name="T10" fmla="*/ 6 w 122"/>
                <a:gd name="T11" fmla="*/ 112 h 122"/>
                <a:gd name="T12" fmla="*/ 1 w 122"/>
                <a:gd name="T13" fmla="*/ 117 h 122"/>
                <a:gd name="T14" fmla="*/ 1 w 122"/>
                <a:gd name="T15" fmla="*/ 121 h 122"/>
                <a:gd name="T16" fmla="*/ 5 w 122"/>
                <a:gd name="T17" fmla="*/ 121 h 122"/>
                <a:gd name="T18" fmla="*/ 10 w 122"/>
                <a:gd name="T19" fmla="*/ 116 h 122"/>
                <a:gd name="T20" fmla="*/ 33 w 122"/>
                <a:gd name="T21" fmla="*/ 110 h 122"/>
                <a:gd name="T22" fmla="*/ 67 w 122"/>
                <a:gd name="T23" fmla="*/ 76 h 122"/>
                <a:gd name="T24" fmla="*/ 75 w 122"/>
                <a:gd name="T25" fmla="*/ 76 h 122"/>
                <a:gd name="T26" fmla="*/ 114 w 122"/>
                <a:gd name="T27" fmla="*/ 38 h 122"/>
                <a:gd name="T28" fmla="*/ 114 w 122"/>
                <a:gd name="T29" fmla="*/ 8 h 122"/>
                <a:gd name="T30" fmla="*/ 29 w 122"/>
                <a:gd name="T31" fmla="*/ 106 h 122"/>
                <a:gd name="T32" fmla="*/ 12 w 122"/>
                <a:gd name="T33" fmla="*/ 110 h 122"/>
                <a:gd name="T34" fmla="*/ 16 w 122"/>
                <a:gd name="T35" fmla="*/ 93 h 122"/>
                <a:gd name="T36" fmla="*/ 50 w 122"/>
                <a:gd name="T37" fmla="*/ 59 h 122"/>
                <a:gd name="T38" fmla="*/ 63 w 122"/>
                <a:gd name="T39" fmla="*/ 72 h 122"/>
                <a:gd name="T40" fmla="*/ 29 w 122"/>
                <a:gd name="T41" fmla="*/ 106 h 122"/>
                <a:gd name="T42" fmla="*/ 71 w 122"/>
                <a:gd name="T43" fmla="*/ 72 h 122"/>
                <a:gd name="T44" fmla="*/ 50 w 122"/>
                <a:gd name="T45" fmla="*/ 51 h 122"/>
                <a:gd name="T46" fmla="*/ 88 w 122"/>
                <a:gd name="T47" fmla="*/ 12 h 122"/>
                <a:gd name="T48" fmla="*/ 110 w 122"/>
                <a:gd name="T49" fmla="*/ 12 h 122"/>
                <a:gd name="T50" fmla="*/ 110 w 122"/>
                <a:gd name="T51" fmla="*/ 34 h 122"/>
                <a:gd name="T52" fmla="*/ 71 w 122"/>
                <a:gd name="T53" fmla="*/ 7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" h="122">
                  <a:moveTo>
                    <a:pt x="114" y="8"/>
                  </a:moveTo>
                  <a:cubicBezTo>
                    <a:pt x="106" y="0"/>
                    <a:pt x="92" y="0"/>
                    <a:pt x="84" y="8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3" y="49"/>
                    <a:pt x="43" y="53"/>
                    <a:pt x="46" y="55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6" y="94"/>
                    <a:pt x="2" y="106"/>
                    <a:pt x="6" y="112"/>
                  </a:cubicBezTo>
                  <a:cubicBezTo>
                    <a:pt x="1" y="117"/>
                    <a:pt x="1" y="117"/>
                    <a:pt x="1" y="117"/>
                  </a:cubicBezTo>
                  <a:cubicBezTo>
                    <a:pt x="0" y="118"/>
                    <a:pt x="0" y="120"/>
                    <a:pt x="1" y="121"/>
                  </a:cubicBezTo>
                  <a:cubicBezTo>
                    <a:pt x="2" y="122"/>
                    <a:pt x="4" y="122"/>
                    <a:pt x="5" y="121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6" y="120"/>
                    <a:pt x="28" y="116"/>
                    <a:pt x="33" y="110"/>
                  </a:cubicBezTo>
                  <a:cubicBezTo>
                    <a:pt x="67" y="76"/>
                    <a:pt x="67" y="76"/>
                    <a:pt x="67" y="76"/>
                  </a:cubicBezTo>
                  <a:cubicBezTo>
                    <a:pt x="69" y="79"/>
                    <a:pt x="73" y="79"/>
                    <a:pt x="75" y="76"/>
                  </a:cubicBezTo>
                  <a:cubicBezTo>
                    <a:pt x="114" y="38"/>
                    <a:pt x="114" y="38"/>
                    <a:pt x="114" y="38"/>
                  </a:cubicBezTo>
                  <a:cubicBezTo>
                    <a:pt x="122" y="30"/>
                    <a:pt x="122" y="16"/>
                    <a:pt x="114" y="8"/>
                  </a:cubicBezTo>
                  <a:close/>
                  <a:moveTo>
                    <a:pt x="29" y="106"/>
                  </a:moveTo>
                  <a:cubicBezTo>
                    <a:pt x="25" y="110"/>
                    <a:pt x="15" y="114"/>
                    <a:pt x="12" y="110"/>
                  </a:cubicBezTo>
                  <a:cubicBezTo>
                    <a:pt x="8" y="107"/>
                    <a:pt x="12" y="97"/>
                    <a:pt x="16" y="93"/>
                  </a:cubicBezTo>
                  <a:cubicBezTo>
                    <a:pt x="50" y="59"/>
                    <a:pt x="50" y="59"/>
                    <a:pt x="50" y="59"/>
                  </a:cubicBezTo>
                  <a:cubicBezTo>
                    <a:pt x="63" y="72"/>
                    <a:pt x="63" y="72"/>
                    <a:pt x="63" y="72"/>
                  </a:cubicBezTo>
                  <a:lnTo>
                    <a:pt x="29" y="106"/>
                  </a:lnTo>
                  <a:close/>
                  <a:moveTo>
                    <a:pt x="71" y="72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94" y="7"/>
                    <a:pt x="104" y="7"/>
                    <a:pt x="110" y="12"/>
                  </a:cubicBezTo>
                  <a:cubicBezTo>
                    <a:pt x="115" y="18"/>
                    <a:pt x="115" y="28"/>
                    <a:pt x="110" y="34"/>
                  </a:cubicBezTo>
                  <a:lnTo>
                    <a:pt x="71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99100" y="3379788"/>
              <a:ext cx="142875" cy="147638"/>
            </a:xfrm>
            <a:custGeom>
              <a:avLst/>
              <a:gdLst>
                <a:gd name="T0" fmla="*/ 37 w 38"/>
                <a:gd name="T1" fmla="*/ 2 h 39"/>
                <a:gd name="T2" fmla="*/ 33 w 38"/>
                <a:gd name="T3" fmla="*/ 2 h 39"/>
                <a:gd name="T4" fmla="*/ 1 w 38"/>
                <a:gd name="T5" fmla="*/ 33 h 39"/>
                <a:gd name="T6" fmla="*/ 1 w 38"/>
                <a:gd name="T7" fmla="*/ 38 h 39"/>
                <a:gd name="T8" fmla="*/ 5 w 38"/>
                <a:gd name="T9" fmla="*/ 38 h 39"/>
                <a:gd name="T10" fmla="*/ 37 w 38"/>
                <a:gd name="T11" fmla="*/ 6 h 39"/>
                <a:gd name="T12" fmla="*/ 37 w 38"/>
                <a:gd name="T13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9">
                  <a:moveTo>
                    <a:pt x="37" y="2"/>
                  </a:moveTo>
                  <a:cubicBezTo>
                    <a:pt x="36" y="0"/>
                    <a:pt x="34" y="0"/>
                    <a:pt x="33" y="2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5"/>
                    <a:pt x="0" y="37"/>
                    <a:pt x="1" y="38"/>
                  </a:cubicBezTo>
                  <a:cubicBezTo>
                    <a:pt x="2" y="39"/>
                    <a:pt x="4" y="39"/>
                    <a:pt x="5" y="38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3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9551202" y="2233335"/>
            <a:ext cx="559452" cy="699930"/>
            <a:chOff x="7943850" y="4570413"/>
            <a:chExt cx="360363" cy="450850"/>
          </a:xfrm>
          <a:solidFill>
            <a:schemeClr val="bg1"/>
          </a:solidFill>
        </p:grpSpPr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43850" y="4570413"/>
              <a:ext cx="360363" cy="450850"/>
            </a:xfrm>
            <a:custGeom>
              <a:avLst/>
              <a:gdLst>
                <a:gd name="T0" fmla="*/ 90 w 96"/>
                <a:gd name="T1" fmla="*/ 18 h 120"/>
                <a:gd name="T2" fmla="*/ 78 w 96"/>
                <a:gd name="T3" fmla="*/ 18 h 120"/>
                <a:gd name="T4" fmla="*/ 72 w 96"/>
                <a:gd name="T5" fmla="*/ 12 h 120"/>
                <a:gd name="T6" fmla="*/ 66 w 96"/>
                <a:gd name="T7" fmla="*/ 12 h 120"/>
                <a:gd name="T8" fmla="*/ 66 w 96"/>
                <a:gd name="T9" fmla="*/ 6 h 120"/>
                <a:gd name="T10" fmla="*/ 60 w 96"/>
                <a:gd name="T11" fmla="*/ 0 h 120"/>
                <a:gd name="T12" fmla="*/ 36 w 96"/>
                <a:gd name="T13" fmla="*/ 0 h 120"/>
                <a:gd name="T14" fmla="*/ 30 w 96"/>
                <a:gd name="T15" fmla="*/ 6 h 120"/>
                <a:gd name="T16" fmla="*/ 30 w 96"/>
                <a:gd name="T17" fmla="*/ 12 h 120"/>
                <a:gd name="T18" fmla="*/ 24 w 96"/>
                <a:gd name="T19" fmla="*/ 12 h 120"/>
                <a:gd name="T20" fmla="*/ 18 w 96"/>
                <a:gd name="T21" fmla="*/ 18 h 120"/>
                <a:gd name="T22" fmla="*/ 6 w 96"/>
                <a:gd name="T23" fmla="*/ 18 h 120"/>
                <a:gd name="T24" fmla="*/ 0 w 96"/>
                <a:gd name="T25" fmla="*/ 24 h 120"/>
                <a:gd name="T26" fmla="*/ 0 w 96"/>
                <a:gd name="T27" fmla="*/ 114 h 120"/>
                <a:gd name="T28" fmla="*/ 6 w 96"/>
                <a:gd name="T29" fmla="*/ 120 h 120"/>
                <a:gd name="T30" fmla="*/ 90 w 96"/>
                <a:gd name="T31" fmla="*/ 120 h 120"/>
                <a:gd name="T32" fmla="*/ 96 w 96"/>
                <a:gd name="T33" fmla="*/ 114 h 120"/>
                <a:gd name="T34" fmla="*/ 96 w 96"/>
                <a:gd name="T35" fmla="*/ 24 h 120"/>
                <a:gd name="T36" fmla="*/ 90 w 96"/>
                <a:gd name="T37" fmla="*/ 18 h 120"/>
                <a:gd name="T38" fmla="*/ 24 w 96"/>
                <a:gd name="T39" fmla="*/ 18 h 120"/>
                <a:gd name="T40" fmla="*/ 36 w 96"/>
                <a:gd name="T41" fmla="*/ 18 h 120"/>
                <a:gd name="T42" fmla="*/ 36 w 96"/>
                <a:gd name="T43" fmla="*/ 6 h 120"/>
                <a:gd name="T44" fmla="*/ 60 w 96"/>
                <a:gd name="T45" fmla="*/ 6 h 120"/>
                <a:gd name="T46" fmla="*/ 60 w 96"/>
                <a:gd name="T47" fmla="*/ 18 h 120"/>
                <a:gd name="T48" fmla="*/ 72 w 96"/>
                <a:gd name="T49" fmla="*/ 18 h 120"/>
                <a:gd name="T50" fmla="*/ 72 w 96"/>
                <a:gd name="T51" fmla="*/ 24 h 120"/>
                <a:gd name="T52" fmla="*/ 24 w 96"/>
                <a:gd name="T53" fmla="*/ 24 h 120"/>
                <a:gd name="T54" fmla="*/ 24 w 96"/>
                <a:gd name="T55" fmla="*/ 18 h 120"/>
                <a:gd name="T56" fmla="*/ 90 w 96"/>
                <a:gd name="T57" fmla="*/ 114 h 120"/>
                <a:gd name="T58" fmla="*/ 6 w 96"/>
                <a:gd name="T59" fmla="*/ 114 h 120"/>
                <a:gd name="T60" fmla="*/ 6 w 96"/>
                <a:gd name="T61" fmla="*/ 24 h 120"/>
                <a:gd name="T62" fmla="*/ 18 w 96"/>
                <a:gd name="T63" fmla="*/ 24 h 120"/>
                <a:gd name="T64" fmla="*/ 24 w 96"/>
                <a:gd name="T65" fmla="*/ 30 h 120"/>
                <a:gd name="T66" fmla="*/ 72 w 96"/>
                <a:gd name="T67" fmla="*/ 30 h 120"/>
                <a:gd name="T68" fmla="*/ 78 w 96"/>
                <a:gd name="T69" fmla="*/ 24 h 120"/>
                <a:gd name="T70" fmla="*/ 90 w 96"/>
                <a:gd name="T71" fmla="*/ 24 h 120"/>
                <a:gd name="T72" fmla="*/ 90 w 96"/>
                <a:gd name="T73" fmla="*/ 11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6" h="120">
                  <a:moveTo>
                    <a:pt x="90" y="18"/>
                  </a:moveTo>
                  <a:cubicBezTo>
                    <a:pt x="78" y="18"/>
                    <a:pt x="78" y="18"/>
                    <a:pt x="78" y="18"/>
                  </a:cubicBezTo>
                  <a:cubicBezTo>
                    <a:pt x="78" y="15"/>
                    <a:pt x="75" y="12"/>
                    <a:pt x="72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3"/>
                    <a:pt x="63" y="0"/>
                    <a:pt x="6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3" y="0"/>
                    <a:pt x="30" y="3"/>
                    <a:pt x="30" y="6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1" y="12"/>
                    <a:pt x="18" y="15"/>
                    <a:pt x="1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8"/>
                    <a:pt x="0" y="21"/>
                    <a:pt x="0" y="2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7"/>
                    <a:pt x="3" y="120"/>
                    <a:pt x="6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3" y="120"/>
                    <a:pt x="96" y="117"/>
                    <a:pt x="96" y="114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96" y="21"/>
                    <a:pt x="93" y="18"/>
                    <a:pt x="90" y="18"/>
                  </a:cubicBezTo>
                  <a:close/>
                  <a:moveTo>
                    <a:pt x="24" y="18"/>
                  </a:moveTo>
                  <a:cubicBezTo>
                    <a:pt x="36" y="18"/>
                    <a:pt x="36" y="18"/>
                    <a:pt x="36" y="1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24" y="24"/>
                    <a:pt x="24" y="24"/>
                    <a:pt x="24" y="24"/>
                  </a:cubicBezTo>
                  <a:lnTo>
                    <a:pt x="24" y="18"/>
                  </a:lnTo>
                  <a:close/>
                  <a:moveTo>
                    <a:pt x="90" y="114"/>
                  </a:moveTo>
                  <a:cubicBezTo>
                    <a:pt x="6" y="114"/>
                    <a:pt x="6" y="114"/>
                    <a:pt x="6" y="11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8" y="27"/>
                    <a:pt x="21" y="30"/>
                    <a:pt x="24" y="30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5" y="30"/>
                    <a:pt x="78" y="27"/>
                    <a:pt x="78" y="24"/>
                  </a:cubicBezTo>
                  <a:cubicBezTo>
                    <a:pt x="90" y="24"/>
                    <a:pt x="90" y="24"/>
                    <a:pt x="90" y="24"/>
                  </a:cubicBezTo>
                  <a:lnTo>
                    <a:pt x="90" y="1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010525" y="4729163"/>
              <a:ext cx="225425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010525" y="4795838"/>
              <a:ext cx="225425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36" name="出自【趣你的PPT】(微信:qunideppt)：最优质的PPT资源库"/>
          <p:cNvSpPr txBox="1"/>
          <p:nvPr/>
        </p:nvSpPr>
        <p:spPr>
          <a:xfrm>
            <a:off x="1239974" y="5182864"/>
            <a:ext cx="2118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3706091" y="5182864"/>
            <a:ext cx="2118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</a:t>
            </a: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6308321" y="5182864"/>
            <a:ext cx="2118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</a:t>
            </a: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774438" y="5182864"/>
            <a:ext cx="2118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993995" y="374894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4562159" y="374894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6959235" y="374894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9391113" y="374894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</a:p>
        </p:txBody>
      </p:sp>
    </p:spTree>
    <p:extLst>
      <p:ext uri="{BB962C8B-B14F-4D97-AF65-F5344CB8AC3E}">
        <p14:creationId xmlns:p14="http://schemas.microsoft.com/office/powerpoint/2010/main" val="2183010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>
            <a:spLocks noChangeAspect="1" noChangeArrowheads="1" noTextEdit="1"/>
          </p:cNvSpPr>
          <p:nvPr/>
        </p:nvSpPr>
        <p:spPr bwMode="auto">
          <a:xfrm rot="766448">
            <a:off x="4833326" y="2149196"/>
            <a:ext cx="2693988" cy="269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 rot="766448">
            <a:off x="5404356" y="2117180"/>
            <a:ext cx="1512888" cy="776287"/>
          </a:xfrm>
          <a:custGeom>
            <a:avLst/>
            <a:gdLst>
              <a:gd name="T0" fmla="*/ 743 w 1198"/>
              <a:gd name="T1" fmla="*/ 506 h 615"/>
              <a:gd name="T2" fmla="*/ 789 w 1198"/>
              <a:gd name="T3" fmla="*/ 491 h 615"/>
              <a:gd name="T4" fmla="*/ 748 w 1198"/>
              <a:gd name="T5" fmla="*/ 443 h 615"/>
              <a:gd name="T6" fmla="*/ 711 w 1198"/>
              <a:gd name="T7" fmla="*/ 386 h 615"/>
              <a:gd name="T8" fmla="*/ 640 w 1198"/>
              <a:gd name="T9" fmla="*/ 259 h 615"/>
              <a:gd name="T10" fmla="*/ 572 w 1198"/>
              <a:gd name="T11" fmla="*/ 127 h 615"/>
              <a:gd name="T12" fmla="*/ 873 w 1198"/>
              <a:gd name="T13" fmla="*/ 108 h 615"/>
              <a:gd name="T14" fmla="*/ 1158 w 1198"/>
              <a:gd name="T15" fmla="*/ 172 h 615"/>
              <a:gd name="T16" fmla="*/ 1159 w 1198"/>
              <a:gd name="T17" fmla="*/ 170 h 615"/>
              <a:gd name="T18" fmla="*/ 1162 w 1198"/>
              <a:gd name="T19" fmla="*/ 172 h 615"/>
              <a:gd name="T20" fmla="*/ 1198 w 1198"/>
              <a:gd name="T21" fmla="*/ 78 h 615"/>
              <a:gd name="T22" fmla="*/ 914 w 1198"/>
              <a:gd name="T23" fmla="*/ 11 h 615"/>
              <a:gd name="T24" fmla="*/ 612 w 1198"/>
              <a:gd name="T25" fmla="*/ 18 h 615"/>
              <a:gd name="T26" fmla="*/ 345 w 1198"/>
              <a:gd name="T27" fmla="*/ 99 h 615"/>
              <a:gd name="T28" fmla="*/ 118 w 1198"/>
              <a:gd name="T29" fmla="*/ 239 h 615"/>
              <a:gd name="T30" fmla="*/ 0 w 1198"/>
              <a:gd name="T31" fmla="*/ 342 h 615"/>
              <a:gd name="T32" fmla="*/ 69 w 1198"/>
              <a:gd name="T33" fmla="*/ 410 h 615"/>
              <a:gd name="T34" fmla="*/ 71 w 1198"/>
              <a:gd name="T35" fmla="*/ 412 h 615"/>
              <a:gd name="T36" fmla="*/ 165 w 1198"/>
              <a:gd name="T37" fmla="*/ 329 h 615"/>
              <a:gd name="T38" fmla="*/ 271 w 1198"/>
              <a:gd name="T39" fmla="*/ 253 h 615"/>
              <a:gd name="T40" fmla="*/ 352 w 1198"/>
              <a:gd name="T41" fmla="*/ 206 h 615"/>
              <a:gd name="T42" fmla="*/ 506 w 1198"/>
              <a:gd name="T43" fmla="*/ 448 h 615"/>
              <a:gd name="T44" fmla="*/ 578 w 1198"/>
              <a:gd name="T45" fmla="*/ 551 h 615"/>
              <a:gd name="T46" fmla="*/ 578 w 1198"/>
              <a:gd name="T47" fmla="*/ 551 h 615"/>
              <a:gd name="T48" fmla="*/ 639 w 1198"/>
              <a:gd name="T49" fmla="*/ 615 h 615"/>
              <a:gd name="T50" fmla="*/ 743 w 1198"/>
              <a:gd name="T51" fmla="*/ 506 h 615"/>
              <a:gd name="T52" fmla="*/ 743 w 1198"/>
              <a:gd name="T53" fmla="*/ 506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198" h="615">
                <a:moveTo>
                  <a:pt x="743" y="506"/>
                </a:moveTo>
                <a:cubicBezTo>
                  <a:pt x="762" y="495"/>
                  <a:pt x="777" y="491"/>
                  <a:pt x="789" y="491"/>
                </a:cubicBezTo>
                <a:cubicBezTo>
                  <a:pt x="775" y="476"/>
                  <a:pt x="760" y="460"/>
                  <a:pt x="748" y="443"/>
                </a:cubicBezTo>
                <a:cubicBezTo>
                  <a:pt x="735" y="425"/>
                  <a:pt x="723" y="405"/>
                  <a:pt x="711" y="386"/>
                </a:cubicBezTo>
                <a:cubicBezTo>
                  <a:pt x="686" y="344"/>
                  <a:pt x="663" y="302"/>
                  <a:pt x="640" y="259"/>
                </a:cubicBezTo>
                <a:cubicBezTo>
                  <a:pt x="617" y="215"/>
                  <a:pt x="594" y="171"/>
                  <a:pt x="572" y="127"/>
                </a:cubicBezTo>
                <a:cubicBezTo>
                  <a:pt x="670" y="105"/>
                  <a:pt x="772" y="99"/>
                  <a:pt x="873" y="108"/>
                </a:cubicBezTo>
                <a:cubicBezTo>
                  <a:pt x="970" y="116"/>
                  <a:pt x="1067" y="137"/>
                  <a:pt x="1158" y="172"/>
                </a:cubicBezTo>
                <a:cubicBezTo>
                  <a:pt x="1159" y="170"/>
                  <a:pt x="1159" y="170"/>
                  <a:pt x="1159" y="170"/>
                </a:cubicBezTo>
                <a:cubicBezTo>
                  <a:pt x="1160" y="171"/>
                  <a:pt x="1161" y="171"/>
                  <a:pt x="1162" y="172"/>
                </a:cubicBezTo>
                <a:cubicBezTo>
                  <a:pt x="1198" y="78"/>
                  <a:pt x="1198" y="78"/>
                  <a:pt x="1198" y="78"/>
                </a:cubicBezTo>
                <a:cubicBezTo>
                  <a:pt x="1107" y="43"/>
                  <a:pt x="1011" y="22"/>
                  <a:pt x="914" y="11"/>
                </a:cubicBezTo>
                <a:cubicBezTo>
                  <a:pt x="814" y="0"/>
                  <a:pt x="712" y="2"/>
                  <a:pt x="612" y="18"/>
                </a:cubicBezTo>
                <a:cubicBezTo>
                  <a:pt x="520" y="33"/>
                  <a:pt x="430" y="60"/>
                  <a:pt x="345" y="99"/>
                </a:cubicBezTo>
                <a:cubicBezTo>
                  <a:pt x="264" y="136"/>
                  <a:pt x="188" y="184"/>
                  <a:pt x="118" y="239"/>
                </a:cubicBezTo>
                <a:cubicBezTo>
                  <a:pt x="77" y="271"/>
                  <a:pt x="36" y="305"/>
                  <a:pt x="0" y="342"/>
                </a:cubicBezTo>
                <a:cubicBezTo>
                  <a:pt x="69" y="410"/>
                  <a:pt x="69" y="410"/>
                  <a:pt x="69" y="410"/>
                </a:cubicBezTo>
                <a:cubicBezTo>
                  <a:pt x="71" y="412"/>
                  <a:pt x="71" y="412"/>
                  <a:pt x="71" y="412"/>
                </a:cubicBezTo>
                <a:cubicBezTo>
                  <a:pt x="100" y="382"/>
                  <a:pt x="133" y="355"/>
                  <a:pt x="165" y="329"/>
                </a:cubicBezTo>
                <a:cubicBezTo>
                  <a:pt x="199" y="302"/>
                  <a:pt x="234" y="276"/>
                  <a:pt x="271" y="253"/>
                </a:cubicBezTo>
                <a:cubicBezTo>
                  <a:pt x="297" y="236"/>
                  <a:pt x="324" y="220"/>
                  <a:pt x="352" y="206"/>
                </a:cubicBezTo>
                <a:cubicBezTo>
                  <a:pt x="402" y="288"/>
                  <a:pt x="453" y="369"/>
                  <a:pt x="506" y="448"/>
                </a:cubicBezTo>
                <a:cubicBezTo>
                  <a:pt x="529" y="483"/>
                  <a:pt x="551" y="518"/>
                  <a:pt x="578" y="551"/>
                </a:cubicBezTo>
                <a:cubicBezTo>
                  <a:pt x="578" y="551"/>
                  <a:pt x="578" y="551"/>
                  <a:pt x="578" y="551"/>
                </a:cubicBezTo>
                <a:cubicBezTo>
                  <a:pt x="596" y="574"/>
                  <a:pt x="618" y="595"/>
                  <a:pt x="639" y="615"/>
                </a:cubicBezTo>
                <a:cubicBezTo>
                  <a:pt x="658" y="555"/>
                  <a:pt x="715" y="521"/>
                  <a:pt x="743" y="506"/>
                </a:cubicBezTo>
                <a:cubicBezTo>
                  <a:pt x="762" y="495"/>
                  <a:pt x="715" y="521"/>
                  <a:pt x="743" y="506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 rot="766448">
            <a:off x="6319342" y="3187124"/>
            <a:ext cx="638175" cy="619125"/>
          </a:xfrm>
          <a:custGeom>
            <a:avLst/>
            <a:gdLst>
              <a:gd name="T0" fmla="*/ 144 w 505"/>
              <a:gd name="T1" fmla="*/ 37 h 490"/>
              <a:gd name="T2" fmla="*/ 74 w 505"/>
              <a:gd name="T3" fmla="*/ 68 h 490"/>
              <a:gd name="T4" fmla="*/ 30 w 505"/>
              <a:gd name="T5" fmla="*/ 87 h 490"/>
              <a:gd name="T6" fmla="*/ 0 w 505"/>
              <a:gd name="T7" fmla="*/ 100 h 490"/>
              <a:gd name="T8" fmla="*/ 103 w 505"/>
              <a:gd name="T9" fmla="*/ 191 h 490"/>
              <a:gd name="T10" fmla="*/ 129 w 505"/>
              <a:gd name="T11" fmla="*/ 336 h 490"/>
              <a:gd name="T12" fmla="*/ 149 w 505"/>
              <a:gd name="T13" fmla="*/ 355 h 490"/>
              <a:gd name="T14" fmla="*/ 188 w 505"/>
              <a:gd name="T15" fmla="*/ 391 h 490"/>
              <a:gd name="T16" fmla="*/ 223 w 505"/>
              <a:gd name="T17" fmla="*/ 423 h 490"/>
              <a:gd name="T18" fmla="*/ 279 w 505"/>
              <a:gd name="T19" fmla="*/ 475 h 490"/>
              <a:gd name="T20" fmla="*/ 336 w 505"/>
              <a:gd name="T21" fmla="*/ 482 h 490"/>
              <a:gd name="T22" fmla="*/ 352 w 505"/>
              <a:gd name="T23" fmla="*/ 465 h 490"/>
              <a:gd name="T24" fmla="*/ 354 w 505"/>
              <a:gd name="T25" fmla="*/ 441 h 490"/>
              <a:gd name="T26" fmla="*/ 361 w 505"/>
              <a:gd name="T27" fmla="*/ 429 h 490"/>
              <a:gd name="T28" fmla="*/ 383 w 505"/>
              <a:gd name="T29" fmla="*/ 422 h 490"/>
              <a:gd name="T30" fmla="*/ 403 w 505"/>
              <a:gd name="T31" fmla="*/ 404 h 490"/>
              <a:gd name="T32" fmla="*/ 404 w 505"/>
              <a:gd name="T33" fmla="*/ 379 h 490"/>
              <a:gd name="T34" fmla="*/ 442 w 505"/>
              <a:gd name="T35" fmla="*/ 357 h 490"/>
              <a:gd name="T36" fmla="*/ 456 w 505"/>
              <a:gd name="T37" fmla="*/ 339 h 490"/>
              <a:gd name="T38" fmla="*/ 457 w 505"/>
              <a:gd name="T39" fmla="*/ 315 h 490"/>
              <a:gd name="T40" fmla="*/ 462 w 505"/>
              <a:gd name="T41" fmla="*/ 300 h 490"/>
              <a:gd name="T42" fmla="*/ 480 w 505"/>
              <a:gd name="T43" fmla="*/ 295 h 490"/>
              <a:gd name="T44" fmla="*/ 500 w 505"/>
              <a:gd name="T45" fmla="*/ 249 h 490"/>
              <a:gd name="T46" fmla="*/ 484 w 505"/>
              <a:gd name="T47" fmla="*/ 221 h 490"/>
              <a:gd name="T48" fmla="*/ 448 w 505"/>
              <a:gd name="T49" fmla="*/ 187 h 490"/>
              <a:gd name="T50" fmla="*/ 458 w 505"/>
              <a:gd name="T51" fmla="*/ 152 h 490"/>
              <a:gd name="T52" fmla="*/ 428 w 505"/>
              <a:gd name="T53" fmla="*/ 110 h 490"/>
              <a:gd name="T54" fmla="*/ 333 w 505"/>
              <a:gd name="T55" fmla="*/ 52 h 490"/>
              <a:gd name="T56" fmla="*/ 303 w 505"/>
              <a:gd name="T57" fmla="*/ 46 h 490"/>
              <a:gd name="T58" fmla="*/ 303 w 505"/>
              <a:gd name="T59" fmla="*/ 45 h 490"/>
              <a:gd name="T60" fmla="*/ 237 w 505"/>
              <a:gd name="T61" fmla="*/ 56 h 490"/>
              <a:gd name="T62" fmla="*/ 225 w 505"/>
              <a:gd name="T63" fmla="*/ 46 h 490"/>
              <a:gd name="T64" fmla="*/ 225 w 505"/>
              <a:gd name="T65" fmla="*/ 46 h 490"/>
              <a:gd name="T66" fmla="*/ 172 w 505"/>
              <a:gd name="T67" fmla="*/ 0 h 490"/>
              <a:gd name="T68" fmla="*/ 144 w 505"/>
              <a:gd name="T69" fmla="*/ 3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05" h="490">
                <a:moveTo>
                  <a:pt x="144" y="37"/>
                </a:moveTo>
                <a:cubicBezTo>
                  <a:pt x="74" y="68"/>
                  <a:pt x="74" y="68"/>
                  <a:pt x="74" y="68"/>
                </a:cubicBezTo>
                <a:cubicBezTo>
                  <a:pt x="30" y="87"/>
                  <a:pt x="30" y="87"/>
                  <a:pt x="30" y="87"/>
                </a:cubicBezTo>
                <a:cubicBezTo>
                  <a:pt x="0" y="100"/>
                  <a:pt x="0" y="100"/>
                  <a:pt x="0" y="100"/>
                </a:cubicBezTo>
                <a:cubicBezTo>
                  <a:pt x="34" y="131"/>
                  <a:pt x="69" y="161"/>
                  <a:pt x="103" y="191"/>
                </a:cubicBezTo>
                <a:cubicBezTo>
                  <a:pt x="81" y="238"/>
                  <a:pt x="88" y="299"/>
                  <a:pt x="129" y="336"/>
                </a:cubicBezTo>
                <a:cubicBezTo>
                  <a:pt x="149" y="355"/>
                  <a:pt x="149" y="355"/>
                  <a:pt x="149" y="355"/>
                </a:cubicBezTo>
                <a:cubicBezTo>
                  <a:pt x="188" y="391"/>
                  <a:pt x="188" y="391"/>
                  <a:pt x="188" y="391"/>
                </a:cubicBezTo>
                <a:cubicBezTo>
                  <a:pt x="223" y="423"/>
                  <a:pt x="223" y="423"/>
                  <a:pt x="223" y="423"/>
                </a:cubicBezTo>
                <a:cubicBezTo>
                  <a:pt x="279" y="475"/>
                  <a:pt x="279" y="475"/>
                  <a:pt x="279" y="475"/>
                </a:cubicBezTo>
                <a:cubicBezTo>
                  <a:pt x="294" y="489"/>
                  <a:pt x="319" y="490"/>
                  <a:pt x="336" y="482"/>
                </a:cubicBezTo>
                <a:cubicBezTo>
                  <a:pt x="344" y="478"/>
                  <a:pt x="350" y="473"/>
                  <a:pt x="352" y="465"/>
                </a:cubicBezTo>
                <a:cubicBezTo>
                  <a:pt x="354" y="457"/>
                  <a:pt x="353" y="449"/>
                  <a:pt x="354" y="441"/>
                </a:cubicBezTo>
                <a:cubicBezTo>
                  <a:pt x="354" y="435"/>
                  <a:pt x="355" y="431"/>
                  <a:pt x="361" y="429"/>
                </a:cubicBezTo>
                <a:cubicBezTo>
                  <a:pt x="368" y="426"/>
                  <a:pt x="375" y="425"/>
                  <a:pt x="383" y="422"/>
                </a:cubicBezTo>
                <a:cubicBezTo>
                  <a:pt x="391" y="419"/>
                  <a:pt x="400" y="413"/>
                  <a:pt x="403" y="404"/>
                </a:cubicBezTo>
                <a:cubicBezTo>
                  <a:pt x="406" y="396"/>
                  <a:pt x="404" y="387"/>
                  <a:pt x="404" y="379"/>
                </a:cubicBezTo>
                <a:cubicBezTo>
                  <a:pt x="406" y="359"/>
                  <a:pt x="428" y="363"/>
                  <a:pt x="442" y="357"/>
                </a:cubicBezTo>
                <a:cubicBezTo>
                  <a:pt x="450" y="353"/>
                  <a:pt x="454" y="347"/>
                  <a:pt x="456" y="339"/>
                </a:cubicBezTo>
                <a:cubicBezTo>
                  <a:pt x="458" y="331"/>
                  <a:pt x="457" y="323"/>
                  <a:pt x="457" y="315"/>
                </a:cubicBezTo>
                <a:cubicBezTo>
                  <a:pt x="458" y="310"/>
                  <a:pt x="457" y="303"/>
                  <a:pt x="462" y="300"/>
                </a:cubicBezTo>
                <a:cubicBezTo>
                  <a:pt x="467" y="296"/>
                  <a:pt x="474" y="297"/>
                  <a:pt x="480" y="295"/>
                </a:cubicBezTo>
                <a:cubicBezTo>
                  <a:pt x="498" y="287"/>
                  <a:pt x="505" y="268"/>
                  <a:pt x="500" y="249"/>
                </a:cubicBezTo>
                <a:cubicBezTo>
                  <a:pt x="498" y="239"/>
                  <a:pt x="492" y="228"/>
                  <a:pt x="484" y="221"/>
                </a:cubicBezTo>
                <a:cubicBezTo>
                  <a:pt x="448" y="187"/>
                  <a:pt x="448" y="187"/>
                  <a:pt x="448" y="187"/>
                </a:cubicBezTo>
                <a:cubicBezTo>
                  <a:pt x="466" y="185"/>
                  <a:pt x="463" y="164"/>
                  <a:pt x="458" y="152"/>
                </a:cubicBezTo>
                <a:cubicBezTo>
                  <a:pt x="451" y="136"/>
                  <a:pt x="440" y="122"/>
                  <a:pt x="428" y="110"/>
                </a:cubicBezTo>
                <a:cubicBezTo>
                  <a:pt x="402" y="82"/>
                  <a:pt x="369" y="62"/>
                  <a:pt x="333" y="52"/>
                </a:cubicBezTo>
                <a:cubicBezTo>
                  <a:pt x="323" y="49"/>
                  <a:pt x="313" y="47"/>
                  <a:pt x="303" y="46"/>
                </a:cubicBezTo>
                <a:cubicBezTo>
                  <a:pt x="303" y="46"/>
                  <a:pt x="303" y="45"/>
                  <a:pt x="303" y="45"/>
                </a:cubicBezTo>
                <a:cubicBezTo>
                  <a:pt x="282" y="44"/>
                  <a:pt x="259" y="47"/>
                  <a:pt x="237" y="56"/>
                </a:cubicBezTo>
                <a:cubicBezTo>
                  <a:pt x="237" y="56"/>
                  <a:pt x="232" y="53"/>
                  <a:pt x="225" y="46"/>
                </a:cubicBezTo>
                <a:cubicBezTo>
                  <a:pt x="225" y="46"/>
                  <a:pt x="225" y="46"/>
                  <a:pt x="225" y="46"/>
                </a:cubicBezTo>
                <a:cubicBezTo>
                  <a:pt x="213" y="36"/>
                  <a:pt x="195" y="20"/>
                  <a:pt x="172" y="0"/>
                </a:cubicBezTo>
                <a:cubicBezTo>
                  <a:pt x="168" y="16"/>
                  <a:pt x="158" y="31"/>
                  <a:pt x="144" y="37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 rot="766448">
            <a:off x="4868505" y="2462307"/>
            <a:ext cx="738188" cy="1495425"/>
          </a:xfrm>
          <a:custGeom>
            <a:avLst/>
            <a:gdLst>
              <a:gd name="T0" fmla="*/ 531 w 585"/>
              <a:gd name="T1" fmla="*/ 460 h 1183"/>
              <a:gd name="T2" fmla="*/ 533 w 585"/>
              <a:gd name="T3" fmla="*/ 404 h 1183"/>
              <a:gd name="T4" fmla="*/ 426 w 585"/>
              <a:gd name="T5" fmla="*/ 439 h 1183"/>
              <a:gd name="T6" fmla="*/ 316 w 585"/>
              <a:gd name="T7" fmla="*/ 454 h 1183"/>
              <a:gd name="T8" fmla="*/ 121 w 585"/>
              <a:gd name="T9" fmla="*/ 470 h 1183"/>
              <a:gd name="T10" fmla="*/ 212 w 585"/>
              <a:gd name="T11" fmla="*/ 203 h 1183"/>
              <a:gd name="T12" fmla="*/ 303 w 585"/>
              <a:gd name="T13" fmla="*/ 60 h 1183"/>
              <a:gd name="T14" fmla="*/ 224 w 585"/>
              <a:gd name="T15" fmla="*/ 0 h 1183"/>
              <a:gd name="T16" fmla="*/ 86 w 585"/>
              <a:gd name="T17" fmla="*/ 239 h 1183"/>
              <a:gd name="T18" fmla="*/ 12 w 585"/>
              <a:gd name="T19" fmla="*/ 519 h 1183"/>
              <a:gd name="T20" fmla="*/ 20 w 585"/>
              <a:gd name="T21" fmla="*/ 828 h 1183"/>
              <a:gd name="T22" fmla="*/ 106 w 585"/>
              <a:gd name="T23" fmla="*/ 1102 h 1183"/>
              <a:gd name="T24" fmla="*/ 149 w 585"/>
              <a:gd name="T25" fmla="*/ 1183 h 1183"/>
              <a:gd name="T26" fmla="*/ 235 w 585"/>
              <a:gd name="T27" fmla="*/ 1132 h 1183"/>
              <a:gd name="T28" fmla="*/ 130 w 585"/>
              <a:gd name="T29" fmla="*/ 867 h 1183"/>
              <a:gd name="T30" fmla="*/ 106 w 585"/>
              <a:gd name="T31" fmla="*/ 699 h 1183"/>
              <a:gd name="T32" fmla="*/ 381 w 585"/>
              <a:gd name="T33" fmla="*/ 655 h 1183"/>
              <a:gd name="T34" fmla="*/ 471 w 585"/>
              <a:gd name="T35" fmla="*/ 634 h 1183"/>
              <a:gd name="T36" fmla="*/ 582 w 585"/>
              <a:gd name="T37" fmla="*/ 592 h 1183"/>
              <a:gd name="T38" fmla="*/ 585 w 585"/>
              <a:gd name="T39" fmla="*/ 591 h 1183"/>
              <a:gd name="T40" fmla="*/ 531 w 585"/>
              <a:gd name="T41" fmla="*/ 460 h 1183"/>
              <a:gd name="T42" fmla="*/ 531 w 585"/>
              <a:gd name="T43" fmla="*/ 460 h 1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5" h="1183">
                <a:moveTo>
                  <a:pt x="531" y="460"/>
                </a:moveTo>
                <a:cubicBezTo>
                  <a:pt x="528" y="434"/>
                  <a:pt x="529" y="416"/>
                  <a:pt x="533" y="404"/>
                </a:cubicBezTo>
                <a:cubicBezTo>
                  <a:pt x="498" y="418"/>
                  <a:pt x="463" y="432"/>
                  <a:pt x="426" y="439"/>
                </a:cubicBezTo>
                <a:cubicBezTo>
                  <a:pt x="389" y="446"/>
                  <a:pt x="353" y="450"/>
                  <a:pt x="316" y="454"/>
                </a:cubicBezTo>
                <a:cubicBezTo>
                  <a:pt x="251" y="461"/>
                  <a:pt x="186" y="466"/>
                  <a:pt x="121" y="470"/>
                </a:cubicBezTo>
                <a:cubicBezTo>
                  <a:pt x="138" y="377"/>
                  <a:pt x="169" y="287"/>
                  <a:pt x="212" y="203"/>
                </a:cubicBezTo>
                <a:cubicBezTo>
                  <a:pt x="238" y="153"/>
                  <a:pt x="269" y="105"/>
                  <a:pt x="303" y="60"/>
                </a:cubicBezTo>
                <a:cubicBezTo>
                  <a:pt x="224" y="0"/>
                  <a:pt x="224" y="0"/>
                  <a:pt x="224" y="0"/>
                </a:cubicBezTo>
                <a:cubicBezTo>
                  <a:pt x="168" y="73"/>
                  <a:pt x="121" y="153"/>
                  <a:pt x="86" y="239"/>
                </a:cubicBezTo>
                <a:cubicBezTo>
                  <a:pt x="49" y="328"/>
                  <a:pt x="24" y="423"/>
                  <a:pt x="12" y="519"/>
                </a:cubicBezTo>
                <a:cubicBezTo>
                  <a:pt x="0" y="622"/>
                  <a:pt x="3" y="726"/>
                  <a:pt x="20" y="828"/>
                </a:cubicBezTo>
                <a:cubicBezTo>
                  <a:pt x="36" y="923"/>
                  <a:pt x="65" y="1015"/>
                  <a:pt x="106" y="1102"/>
                </a:cubicBezTo>
                <a:cubicBezTo>
                  <a:pt x="119" y="1130"/>
                  <a:pt x="134" y="1156"/>
                  <a:pt x="149" y="1183"/>
                </a:cubicBezTo>
                <a:cubicBezTo>
                  <a:pt x="235" y="1132"/>
                  <a:pt x="235" y="1132"/>
                  <a:pt x="235" y="1132"/>
                </a:cubicBezTo>
                <a:cubicBezTo>
                  <a:pt x="187" y="1050"/>
                  <a:pt x="152" y="960"/>
                  <a:pt x="130" y="867"/>
                </a:cubicBezTo>
                <a:cubicBezTo>
                  <a:pt x="117" y="812"/>
                  <a:pt x="109" y="756"/>
                  <a:pt x="106" y="699"/>
                </a:cubicBezTo>
                <a:cubicBezTo>
                  <a:pt x="198" y="686"/>
                  <a:pt x="290" y="672"/>
                  <a:pt x="381" y="655"/>
                </a:cubicBezTo>
                <a:cubicBezTo>
                  <a:pt x="411" y="649"/>
                  <a:pt x="442" y="643"/>
                  <a:pt x="471" y="634"/>
                </a:cubicBezTo>
                <a:cubicBezTo>
                  <a:pt x="509" y="624"/>
                  <a:pt x="546" y="607"/>
                  <a:pt x="582" y="592"/>
                </a:cubicBezTo>
                <a:cubicBezTo>
                  <a:pt x="583" y="592"/>
                  <a:pt x="584" y="591"/>
                  <a:pt x="585" y="591"/>
                </a:cubicBezTo>
                <a:cubicBezTo>
                  <a:pt x="548" y="565"/>
                  <a:pt x="540" y="532"/>
                  <a:pt x="531" y="460"/>
                </a:cubicBezTo>
                <a:cubicBezTo>
                  <a:pt x="528" y="434"/>
                  <a:pt x="540" y="532"/>
                  <a:pt x="531" y="460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 rot="766448">
            <a:off x="6039088" y="2783580"/>
            <a:ext cx="595313" cy="504825"/>
          </a:xfrm>
          <a:custGeom>
            <a:avLst/>
            <a:gdLst>
              <a:gd name="T0" fmla="*/ 20 w 471"/>
              <a:gd name="T1" fmla="*/ 294 h 400"/>
              <a:gd name="T2" fmla="*/ 23 w 471"/>
              <a:gd name="T3" fmla="*/ 341 h 400"/>
              <a:gd name="T4" fmla="*/ 26 w 471"/>
              <a:gd name="T5" fmla="*/ 384 h 400"/>
              <a:gd name="T6" fmla="*/ 111 w 471"/>
              <a:gd name="T7" fmla="*/ 344 h 400"/>
              <a:gd name="T8" fmla="*/ 254 w 471"/>
              <a:gd name="T9" fmla="*/ 378 h 400"/>
              <a:gd name="T10" fmla="*/ 297 w 471"/>
              <a:gd name="T11" fmla="*/ 358 h 400"/>
              <a:gd name="T12" fmla="*/ 327 w 471"/>
              <a:gd name="T13" fmla="*/ 345 h 400"/>
              <a:gd name="T14" fmla="*/ 371 w 471"/>
              <a:gd name="T15" fmla="*/ 326 h 400"/>
              <a:gd name="T16" fmla="*/ 441 w 471"/>
              <a:gd name="T17" fmla="*/ 295 h 400"/>
              <a:gd name="T18" fmla="*/ 470 w 471"/>
              <a:gd name="T19" fmla="*/ 244 h 400"/>
              <a:gd name="T20" fmla="*/ 459 w 471"/>
              <a:gd name="T21" fmla="*/ 223 h 400"/>
              <a:gd name="T22" fmla="*/ 439 w 471"/>
              <a:gd name="T23" fmla="*/ 213 h 400"/>
              <a:gd name="T24" fmla="*/ 431 w 471"/>
              <a:gd name="T25" fmla="*/ 201 h 400"/>
              <a:gd name="T26" fmla="*/ 434 w 471"/>
              <a:gd name="T27" fmla="*/ 172 h 400"/>
              <a:gd name="T28" fmla="*/ 421 w 471"/>
              <a:gd name="T29" fmla="*/ 150 h 400"/>
              <a:gd name="T30" fmla="*/ 401 w 471"/>
              <a:gd name="T31" fmla="*/ 141 h 400"/>
              <a:gd name="T32" fmla="*/ 397 w 471"/>
              <a:gd name="T33" fmla="*/ 96 h 400"/>
              <a:gd name="T34" fmla="*/ 364 w 471"/>
              <a:gd name="T35" fmla="*/ 67 h 400"/>
              <a:gd name="T36" fmla="*/ 353 w 471"/>
              <a:gd name="T37" fmla="*/ 57 h 400"/>
              <a:gd name="T38" fmla="*/ 355 w 471"/>
              <a:gd name="T39" fmla="*/ 40 h 400"/>
              <a:gd name="T40" fmla="*/ 328 w 471"/>
              <a:gd name="T41" fmla="*/ 4 h 400"/>
              <a:gd name="T42" fmla="*/ 289 w 471"/>
              <a:gd name="T43" fmla="*/ 5 h 400"/>
              <a:gd name="T44" fmla="*/ 229 w 471"/>
              <a:gd name="T45" fmla="*/ 32 h 400"/>
              <a:gd name="T46" fmla="*/ 207 w 471"/>
              <a:gd name="T47" fmla="*/ 5 h 400"/>
              <a:gd name="T48" fmla="*/ 150 w 471"/>
              <a:gd name="T49" fmla="*/ 19 h 400"/>
              <a:gd name="T50" fmla="*/ 78 w 471"/>
              <a:gd name="T51" fmla="*/ 74 h 400"/>
              <a:gd name="T52" fmla="*/ 40 w 471"/>
              <a:gd name="T53" fmla="*/ 167 h 400"/>
              <a:gd name="T54" fmla="*/ 0 w 471"/>
              <a:gd name="T55" fmla="*/ 187 h 400"/>
              <a:gd name="T56" fmla="*/ 15 w 471"/>
              <a:gd name="T57" fmla="*/ 218 h 400"/>
              <a:gd name="T58" fmla="*/ 20 w 471"/>
              <a:gd name="T59" fmla="*/ 294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71" h="400">
                <a:moveTo>
                  <a:pt x="20" y="294"/>
                </a:moveTo>
                <a:cubicBezTo>
                  <a:pt x="23" y="341"/>
                  <a:pt x="23" y="341"/>
                  <a:pt x="23" y="341"/>
                </a:cubicBezTo>
                <a:cubicBezTo>
                  <a:pt x="26" y="384"/>
                  <a:pt x="26" y="384"/>
                  <a:pt x="26" y="384"/>
                </a:cubicBezTo>
                <a:cubicBezTo>
                  <a:pt x="77" y="360"/>
                  <a:pt x="111" y="344"/>
                  <a:pt x="111" y="344"/>
                </a:cubicBezTo>
                <a:cubicBezTo>
                  <a:pt x="145" y="382"/>
                  <a:pt x="203" y="400"/>
                  <a:pt x="254" y="378"/>
                </a:cubicBezTo>
                <a:cubicBezTo>
                  <a:pt x="297" y="358"/>
                  <a:pt x="297" y="358"/>
                  <a:pt x="297" y="358"/>
                </a:cubicBezTo>
                <a:cubicBezTo>
                  <a:pt x="327" y="345"/>
                  <a:pt x="327" y="345"/>
                  <a:pt x="327" y="345"/>
                </a:cubicBezTo>
                <a:cubicBezTo>
                  <a:pt x="371" y="326"/>
                  <a:pt x="371" y="326"/>
                  <a:pt x="371" y="326"/>
                </a:cubicBezTo>
                <a:cubicBezTo>
                  <a:pt x="441" y="295"/>
                  <a:pt x="441" y="295"/>
                  <a:pt x="441" y="295"/>
                </a:cubicBezTo>
                <a:cubicBezTo>
                  <a:pt x="460" y="287"/>
                  <a:pt x="471" y="264"/>
                  <a:pt x="470" y="244"/>
                </a:cubicBezTo>
                <a:cubicBezTo>
                  <a:pt x="470" y="235"/>
                  <a:pt x="467" y="228"/>
                  <a:pt x="459" y="223"/>
                </a:cubicBezTo>
                <a:cubicBezTo>
                  <a:pt x="453" y="219"/>
                  <a:pt x="446" y="216"/>
                  <a:pt x="439" y="213"/>
                </a:cubicBezTo>
                <a:cubicBezTo>
                  <a:pt x="434" y="210"/>
                  <a:pt x="431" y="208"/>
                  <a:pt x="431" y="201"/>
                </a:cubicBezTo>
                <a:cubicBezTo>
                  <a:pt x="432" y="191"/>
                  <a:pt x="435" y="182"/>
                  <a:pt x="434" y="172"/>
                </a:cubicBezTo>
                <a:cubicBezTo>
                  <a:pt x="433" y="163"/>
                  <a:pt x="429" y="155"/>
                  <a:pt x="421" y="150"/>
                </a:cubicBezTo>
                <a:cubicBezTo>
                  <a:pt x="414" y="146"/>
                  <a:pt x="407" y="144"/>
                  <a:pt x="401" y="141"/>
                </a:cubicBezTo>
                <a:cubicBezTo>
                  <a:pt x="385" y="131"/>
                  <a:pt x="399" y="110"/>
                  <a:pt x="397" y="96"/>
                </a:cubicBezTo>
                <a:cubicBezTo>
                  <a:pt x="395" y="79"/>
                  <a:pt x="378" y="74"/>
                  <a:pt x="364" y="67"/>
                </a:cubicBezTo>
                <a:cubicBezTo>
                  <a:pt x="360" y="65"/>
                  <a:pt x="354" y="63"/>
                  <a:pt x="353" y="57"/>
                </a:cubicBezTo>
                <a:cubicBezTo>
                  <a:pt x="352" y="52"/>
                  <a:pt x="355" y="46"/>
                  <a:pt x="355" y="40"/>
                </a:cubicBezTo>
                <a:cubicBezTo>
                  <a:pt x="356" y="22"/>
                  <a:pt x="344" y="8"/>
                  <a:pt x="328" y="4"/>
                </a:cubicBezTo>
                <a:cubicBezTo>
                  <a:pt x="316" y="0"/>
                  <a:pt x="301" y="0"/>
                  <a:pt x="289" y="5"/>
                </a:cubicBezTo>
                <a:cubicBezTo>
                  <a:pt x="229" y="32"/>
                  <a:pt x="229" y="32"/>
                  <a:pt x="229" y="32"/>
                </a:cubicBezTo>
                <a:cubicBezTo>
                  <a:pt x="233" y="18"/>
                  <a:pt x="219" y="7"/>
                  <a:pt x="207" y="5"/>
                </a:cubicBezTo>
                <a:cubicBezTo>
                  <a:pt x="187" y="1"/>
                  <a:pt x="167" y="10"/>
                  <a:pt x="150" y="19"/>
                </a:cubicBezTo>
                <a:cubicBezTo>
                  <a:pt x="124" y="34"/>
                  <a:pt x="98" y="51"/>
                  <a:pt x="78" y="74"/>
                </a:cubicBezTo>
                <a:cubicBezTo>
                  <a:pt x="55" y="100"/>
                  <a:pt x="41" y="133"/>
                  <a:pt x="40" y="167"/>
                </a:cubicBezTo>
                <a:cubicBezTo>
                  <a:pt x="40" y="167"/>
                  <a:pt x="25" y="175"/>
                  <a:pt x="0" y="187"/>
                </a:cubicBezTo>
                <a:cubicBezTo>
                  <a:pt x="8" y="195"/>
                  <a:pt x="14" y="207"/>
                  <a:pt x="15" y="218"/>
                </a:cubicBezTo>
                <a:lnTo>
                  <a:pt x="20" y="294"/>
                </a:ln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 rot="766448">
            <a:off x="5554292" y="3923989"/>
            <a:ext cx="6350" cy="7937"/>
          </a:xfrm>
          <a:custGeom>
            <a:avLst/>
            <a:gdLst>
              <a:gd name="T0" fmla="*/ 5 w 5"/>
              <a:gd name="T1" fmla="*/ 1 h 6"/>
              <a:gd name="T2" fmla="*/ 0 w 5"/>
              <a:gd name="T3" fmla="*/ 0 h 6"/>
              <a:gd name="T4" fmla="*/ 0 w 5"/>
              <a:gd name="T5" fmla="*/ 6 h 6"/>
              <a:gd name="T6" fmla="*/ 5 w 5"/>
              <a:gd name="T7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6">
                <a:moveTo>
                  <a:pt x="5" y="1"/>
                </a:moveTo>
                <a:cubicBezTo>
                  <a:pt x="0" y="0"/>
                  <a:pt x="0" y="0"/>
                  <a:pt x="0" y="0"/>
                </a:cubicBezTo>
                <a:cubicBezTo>
                  <a:pt x="0" y="2"/>
                  <a:pt x="0" y="4"/>
                  <a:pt x="0" y="6"/>
                </a:cubicBezTo>
                <a:cubicBezTo>
                  <a:pt x="2" y="4"/>
                  <a:pt x="3" y="2"/>
                  <a:pt x="5" y="1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 rot="766448">
            <a:off x="5545141" y="2880403"/>
            <a:ext cx="477838" cy="692150"/>
          </a:xfrm>
          <a:custGeom>
            <a:avLst/>
            <a:gdLst>
              <a:gd name="T0" fmla="*/ 150 w 379"/>
              <a:gd name="T1" fmla="*/ 525 h 548"/>
              <a:gd name="T2" fmla="*/ 226 w 379"/>
              <a:gd name="T3" fmla="*/ 536 h 548"/>
              <a:gd name="T4" fmla="*/ 273 w 379"/>
              <a:gd name="T5" fmla="*/ 543 h 548"/>
              <a:gd name="T6" fmla="*/ 309 w 379"/>
              <a:gd name="T7" fmla="*/ 548 h 548"/>
              <a:gd name="T8" fmla="*/ 294 w 379"/>
              <a:gd name="T9" fmla="*/ 374 h 548"/>
              <a:gd name="T10" fmla="*/ 375 w 379"/>
              <a:gd name="T11" fmla="*/ 252 h 548"/>
              <a:gd name="T12" fmla="*/ 373 w 379"/>
              <a:gd name="T13" fmla="*/ 214 h 548"/>
              <a:gd name="T14" fmla="*/ 370 w 379"/>
              <a:gd name="T15" fmla="*/ 171 h 548"/>
              <a:gd name="T16" fmla="*/ 367 w 379"/>
              <a:gd name="T17" fmla="*/ 124 h 548"/>
              <a:gd name="T18" fmla="*/ 362 w 379"/>
              <a:gd name="T19" fmla="*/ 48 h 548"/>
              <a:gd name="T20" fmla="*/ 322 w 379"/>
              <a:gd name="T21" fmla="*/ 2 h 548"/>
              <a:gd name="T22" fmla="*/ 299 w 379"/>
              <a:gd name="T23" fmla="*/ 7 h 548"/>
              <a:gd name="T24" fmla="*/ 282 w 379"/>
              <a:gd name="T25" fmla="*/ 23 h 548"/>
              <a:gd name="T26" fmla="*/ 268 w 379"/>
              <a:gd name="T27" fmla="*/ 23 h 548"/>
              <a:gd name="T28" fmla="*/ 247 w 379"/>
              <a:gd name="T29" fmla="*/ 13 h 548"/>
              <a:gd name="T30" fmla="*/ 222 w 379"/>
              <a:gd name="T31" fmla="*/ 14 h 548"/>
              <a:gd name="T32" fmla="*/ 206 w 379"/>
              <a:gd name="T33" fmla="*/ 30 h 548"/>
              <a:gd name="T34" fmla="*/ 188 w 379"/>
              <a:gd name="T35" fmla="*/ 35 h 548"/>
              <a:gd name="T36" fmla="*/ 170 w 379"/>
              <a:gd name="T37" fmla="*/ 24 h 548"/>
              <a:gd name="T38" fmla="*/ 146 w 379"/>
              <a:gd name="T39" fmla="*/ 20 h 548"/>
              <a:gd name="T40" fmla="*/ 128 w 379"/>
              <a:gd name="T41" fmla="*/ 35 h 548"/>
              <a:gd name="T42" fmla="*/ 112 w 379"/>
              <a:gd name="T43" fmla="*/ 48 h 548"/>
              <a:gd name="T44" fmla="*/ 100 w 379"/>
              <a:gd name="T45" fmla="*/ 44 h 548"/>
              <a:gd name="T46" fmla="*/ 56 w 379"/>
              <a:gd name="T47" fmla="*/ 46 h 548"/>
              <a:gd name="T48" fmla="*/ 38 w 379"/>
              <a:gd name="T49" fmla="*/ 90 h 548"/>
              <a:gd name="T50" fmla="*/ 42 w 379"/>
              <a:gd name="T51" fmla="*/ 148 h 548"/>
              <a:gd name="T52" fmla="*/ 20 w 379"/>
              <a:gd name="T53" fmla="*/ 149 h 548"/>
              <a:gd name="T54" fmla="*/ 1 w 379"/>
              <a:gd name="T55" fmla="*/ 189 h 548"/>
              <a:gd name="T56" fmla="*/ 7 w 379"/>
              <a:gd name="T57" fmla="*/ 254 h 548"/>
              <a:gd name="T58" fmla="*/ 18 w 379"/>
              <a:gd name="T59" fmla="*/ 304 h 548"/>
              <a:gd name="T60" fmla="*/ 43 w 379"/>
              <a:gd name="T61" fmla="*/ 345 h 548"/>
              <a:gd name="T62" fmla="*/ 104 w 379"/>
              <a:gd name="T63" fmla="*/ 380 h 548"/>
              <a:gd name="T64" fmla="*/ 118 w 379"/>
              <a:gd name="T65" fmla="*/ 532 h 548"/>
              <a:gd name="T66" fmla="*/ 150 w 379"/>
              <a:gd name="T67" fmla="*/ 525 h 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79" h="548">
                <a:moveTo>
                  <a:pt x="150" y="525"/>
                </a:moveTo>
                <a:cubicBezTo>
                  <a:pt x="226" y="536"/>
                  <a:pt x="226" y="536"/>
                  <a:pt x="226" y="536"/>
                </a:cubicBezTo>
                <a:cubicBezTo>
                  <a:pt x="273" y="543"/>
                  <a:pt x="273" y="543"/>
                  <a:pt x="273" y="543"/>
                </a:cubicBezTo>
                <a:cubicBezTo>
                  <a:pt x="309" y="548"/>
                  <a:pt x="309" y="548"/>
                  <a:pt x="309" y="548"/>
                </a:cubicBezTo>
                <a:cubicBezTo>
                  <a:pt x="301" y="451"/>
                  <a:pt x="294" y="374"/>
                  <a:pt x="294" y="374"/>
                </a:cubicBezTo>
                <a:cubicBezTo>
                  <a:pt x="342" y="355"/>
                  <a:pt x="379" y="307"/>
                  <a:pt x="375" y="252"/>
                </a:cubicBezTo>
                <a:cubicBezTo>
                  <a:pt x="373" y="214"/>
                  <a:pt x="373" y="214"/>
                  <a:pt x="373" y="214"/>
                </a:cubicBezTo>
                <a:cubicBezTo>
                  <a:pt x="370" y="171"/>
                  <a:pt x="370" y="171"/>
                  <a:pt x="370" y="171"/>
                </a:cubicBezTo>
                <a:cubicBezTo>
                  <a:pt x="367" y="124"/>
                  <a:pt x="367" y="124"/>
                  <a:pt x="367" y="124"/>
                </a:cubicBezTo>
                <a:cubicBezTo>
                  <a:pt x="362" y="48"/>
                  <a:pt x="362" y="48"/>
                  <a:pt x="362" y="48"/>
                </a:cubicBezTo>
                <a:cubicBezTo>
                  <a:pt x="361" y="26"/>
                  <a:pt x="342" y="7"/>
                  <a:pt x="322" y="2"/>
                </a:cubicBezTo>
                <a:cubicBezTo>
                  <a:pt x="313" y="0"/>
                  <a:pt x="306" y="1"/>
                  <a:pt x="299" y="7"/>
                </a:cubicBezTo>
                <a:cubicBezTo>
                  <a:pt x="293" y="12"/>
                  <a:pt x="288" y="18"/>
                  <a:pt x="282" y="23"/>
                </a:cubicBezTo>
                <a:cubicBezTo>
                  <a:pt x="277" y="27"/>
                  <a:pt x="274" y="26"/>
                  <a:pt x="268" y="23"/>
                </a:cubicBezTo>
                <a:cubicBezTo>
                  <a:pt x="261" y="19"/>
                  <a:pt x="254" y="15"/>
                  <a:pt x="247" y="13"/>
                </a:cubicBezTo>
                <a:cubicBezTo>
                  <a:pt x="238" y="10"/>
                  <a:pt x="229" y="10"/>
                  <a:pt x="222" y="14"/>
                </a:cubicBezTo>
                <a:cubicBezTo>
                  <a:pt x="215" y="19"/>
                  <a:pt x="211" y="25"/>
                  <a:pt x="206" y="30"/>
                </a:cubicBezTo>
                <a:cubicBezTo>
                  <a:pt x="201" y="35"/>
                  <a:pt x="195" y="37"/>
                  <a:pt x="188" y="35"/>
                </a:cubicBezTo>
                <a:cubicBezTo>
                  <a:pt x="181" y="33"/>
                  <a:pt x="176" y="28"/>
                  <a:pt x="170" y="24"/>
                </a:cubicBezTo>
                <a:cubicBezTo>
                  <a:pt x="163" y="20"/>
                  <a:pt x="154" y="18"/>
                  <a:pt x="146" y="20"/>
                </a:cubicBezTo>
                <a:cubicBezTo>
                  <a:pt x="139" y="23"/>
                  <a:pt x="133" y="30"/>
                  <a:pt x="128" y="35"/>
                </a:cubicBezTo>
                <a:cubicBezTo>
                  <a:pt x="123" y="39"/>
                  <a:pt x="118" y="46"/>
                  <a:pt x="112" y="48"/>
                </a:cubicBezTo>
                <a:cubicBezTo>
                  <a:pt x="108" y="50"/>
                  <a:pt x="103" y="46"/>
                  <a:pt x="100" y="44"/>
                </a:cubicBezTo>
                <a:cubicBezTo>
                  <a:pt x="86" y="35"/>
                  <a:pt x="69" y="35"/>
                  <a:pt x="56" y="46"/>
                </a:cubicBezTo>
                <a:cubicBezTo>
                  <a:pt x="45" y="56"/>
                  <a:pt x="37" y="74"/>
                  <a:pt x="38" y="90"/>
                </a:cubicBezTo>
                <a:cubicBezTo>
                  <a:pt x="42" y="148"/>
                  <a:pt x="42" y="148"/>
                  <a:pt x="42" y="148"/>
                </a:cubicBezTo>
                <a:cubicBezTo>
                  <a:pt x="35" y="146"/>
                  <a:pt x="27" y="146"/>
                  <a:pt x="20" y="149"/>
                </a:cubicBezTo>
                <a:cubicBezTo>
                  <a:pt x="6" y="156"/>
                  <a:pt x="2" y="174"/>
                  <a:pt x="1" y="189"/>
                </a:cubicBezTo>
                <a:cubicBezTo>
                  <a:pt x="0" y="210"/>
                  <a:pt x="3" y="232"/>
                  <a:pt x="7" y="254"/>
                </a:cubicBezTo>
                <a:cubicBezTo>
                  <a:pt x="9" y="271"/>
                  <a:pt x="12" y="288"/>
                  <a:pt x="18" y="304"/>
                </a:cubicBezTo>
                <a:cubicBezTo>
                  <a:pt x="23" y="319"/>
                  <a:pt x="31" y="334"/>
                  <a:pt x="43" y="345"/>
                </a:cubicBezTo>
                <a:cubicBezTo>
                  <a:pt x="60" y="361"/>
                  <a:pt x="83" y="371"/>
                  <a:pt x="104" y="380"/>
                </a:cubicBezTo>
                <a:cubicBezTo>
                  <a:pt x="104" y="380"/>
                  <a:pt x="111" y="446"/>
                  <a:pt x="118" y="532"/>
                </a:cubicBezTo>
                <a:cubicBezTo>
                  <a:pt x="128" y="526"/>
                  <a:pt x="140" y="523"/>
                  <a:pt x="150" y="525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 rot="766448">
            <a:off x="4868944" y="3969271"/>
            <a:ext cx="1376363" cy="760412"/>
          </a:xfrm>
          <a:custGeom>
            <a:avLst/>
            <a:gdLst>
              <a:gd name="T0" fmla="*/ 582 w 1090"/>
              <a:gd name="T1" fmla="*/ 33 h 601"/>
              <a:gd name="T2" fmla="*/ 467 w 1090"/>
              <a:gd name="T3" fmla="*/ 0 h 601"/>
              <a:gd name="T4" fmla="*/ 452 w 1090"/>
              <a:gd name="T5" fmla="*/ 89 h 601"/>
              <a:gd name="T6" fmla="*/ 419 w 1090"/>
              <a:gd name="T7" fmla="*/ 218 h 601"/>
              <a:gd name="T8" fmla="*/ 378 w 1090"/>
              <a:gd name="T9" fmla="*/ 360 h 601"/>
              <a:gd name="T10" fmla="*/ 82 w 1090"/>
              <a:gd name="T11" fmla="*/ 82 h 601"/>
              <a:gd name="T12" fmla="*/ 80 w 1090"/>
              <a:gd name="T13" fmla="*/ 84 h 601"/>
              <a:gd name="T14" fmla="*/ 0 w 1090"/>
              <a:gd name="T15" fmla="*/ 139 h 601"/>
              <a:gd name="T16" fmla="*/ 163 w 1090"/>
              <a:gd name="T17" fmla="*/ 324 h 601"/>
              <a:gd name="T18" fmla="*/ 359 w 1090"/>
              <a:gd name="T19" fmla="*/ 464 h 601"/>
              <a:gd name="T20" fmla="*/ 581 w 1090"/>
              <a:gd name="T21" fmla="*/ 556 h 601"/>
              <a:gd name="T22" fmla="*/ 818 w 1090"/>
              <a:gd name="T23" fmla="*/ 597 h 601"/>
              <a:gd name="T24" fmla="*/ 1090 w 1090"/>
              <a:gd name="T25" fmla="*/ 576 h 601"/>
              <a:gd name="T26" fmla="*/ 1070 w 1090"/>
              <a:gd name="T27" fmla="*/ 478 h 601"/>
              <a:gd name="T28" fmla="*/ 1066 w 1090"/>
              <a:gd name="T29" fmla="*/ 479 h 601"/>
              <a:gd name="T30" fmla="*/ 1066 w 1090"/>
              <a:gd name="T31" fmla="*/ 478 h 601"/>
              <a:gd name="T32" fmla="*/ 758 w 1090"/>
              <a:gd name="T33" fmla="*/ 491 h 601"/>
              <a:gd name="T34" fmla="*/ 591 w 1090"/>
              <a:gd name="T35" fmla="*/ 455 h 601"/>
              <a:gd name="T36" fmla="*/ 644 w 1090"/>
              <a:gd name="T37" fmla="*/ 187 h 601"/>
              <a:gd name="T38" fmla="*/ 664 w 1090"/>
              <a:gd name="T39" fmla="*/ 28 h 601"/>
              <a:gd name="T40" fmla="*/ 582 w 1090"/>
              <a:gd name="T41" fmla="*/ 33 h 601"/>
              <a:gd name="T42" fmla="*/ 582 w 1090"/>
              <a:gd name="T43" fmla="*/ 33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90" h="601">
                <a:moveTo>
                  <a:pt x="582" y="33"/>
                </a:moveTo>
                <a:cubicBezTo>
                  <a:pt x="506" y="28"/>
                  <a:pt x="476" y="14"/>
                  <a:pt x="467" y="0"/>
                </a:cubicBezTo>
                <a:cubicBezTo>
                  <a:pt x="466" y="30"/>
                  <a:pt x="459" y="60"/>
                  <a:pt x="452" y="89"/>
                </a:cubicBezTo>
                <a:cubicBezTo>
                  <a:pt x="442" y="133"/>
                  <a:pt x="431" y="176"/>
                  <a:pt x="419" y="218"/>
                </a:cubicBezTo>
                <a:cubicBezTo>
                  <a:pt x="406" y="266"/>
                  <a:pt x="392" y="313"/>
                  <a:pt x="378" y="360"/>
                </a:cubicBezTo>
                <a:cubicBezTo>
                  <a:pt x="263" y="291"/>
                  <a:pt x="162" y="197"/>
                  <a:pt x="82" y="82"/>
                </a:cubicBezTo>
                <a:cubicBezTo>
                  <a:pt x="80" y="84"/>
                  <a:pt x="80" y="84"/>
                  <a:pt x="80" y="84"/>
                </a:cubicBezTo>
                <a:cubicBezTo>
                  <a:pt x="0" y="139"/>
                  <a:pt x="0" y="139"/>
                  <a:pt x="0" y="139"/>
                </a:cubicBezTo>
                <a:cubicBezTo>
                  <a:pt x="47" y="207"/>
                  <a:pt x="102" y="269"/>
                  <a:pt x="163" y="324"/>
                </a:cubicBezTo>
                <a:cubicBezTo>
                  <a:pt x="223" y="378"/>
                  <a:pt x="289" y="425"/>
                  <a:pt x="359" y="464"/>
                </a:cubicBezTo>
                <a:cubicBezTo>
                  <a:pt x="429" y="503"/>
                  <a:pt x="504" y="534"/>
                  <a:pt x="581" y="556"/>
                </a:cubicBezTo>
                <a:cubicBezTo>
                  <a:pt x="658" y="579"/>
                  <a:pt x="738" y="592"/>
                  <a:pt x="818" y="597"/>
                </a:cubicBezTo>
                <a:cubicBezTo>
                  <a:pt x="909" y="601"/>
                  <a:pt x="1001" y="595"/>
                  <a:pt x="1090" y="576"/>
                </a:cubicBezTo>
                <a:cubicBezTo>
                  <a:pt x="1070" y="478"/>
                  <a:pt x="1070" y="478"/>
                  <a:pt x="1070" y="478"/>
                </a:cubicBezTo>
                <a:cubicBezTo>
                  <a:pt x="1069" y="479"/>
                  <a:pt x="1067" y="479"/>
                  <a:pt x="1066" y="479"/>
                </a:cubicBezTo>
                <a:cubicBezTo>
                  <a:pt x="1066" y="478"/>
                  <a:pt x="1066" y="478"/>
                  <a:pt x="1066" y="478"/>
                </a:cubicBezTo>
                <a:cubicBezTo>
                  <a:pt x="965" y="499"/>
                  <a:pt x="860" y="503"/>
                  <a:pt x="758" y="491"/>
                </a:cubicBezTo>
                <a:cubicBezTo>
                  <a:pt x="701" y="484"/>
                  <a:pt x="645" y="472"/>
                  <a:pt x="591" y="455"/>
                </a:cubicBezTo>
                <a:cubicBezTo>
                  <a:pt x="610" y="366"/>
                  <a:pt x="628" y="277"/>
                  <a:pt x="644" y="187"/>
                </a:cubicBezTo>
                <a:cubicBezTo>
                  <a:pt x="653" y="135"/>
                  <a:pt x="663" y="81"/>
                  <a:pt x="664" y="28"/>
                </a:cubicBezTo>
                <a:cubicBezTo>
                  <a:pt x="632" y="35"/>
                  <a:pt x="601" y="34"/>
                  <a:pt x="582" y="33"/>
                </a:cubicBezTo>
                <a:cubicBezTo>
                  <a:pt x="506" y="28"/>
                  <a:pt x="601" y="34"/>
                  <a:pt x="582" y="33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 rot="766448">
            <a:off x="5511752" y="3566032"/>
            <a:ext cx="641350" cy="495300"/>
          </a:xfrm>
          <a:custGeom>
            <a:avLst/>
            <a:gdLst>
              <a:gd name="T0" fmla="*/ 462 w 507"/>
              <a:gd name="T1" fmla="*/ 244 h 393"/>
              <a:gd name="T2" fmla="*/ 483 w 507"/>
              <a:gd name="T3" fmla="*/ 202 h 393"/>
              <a:gd name="T4" fmla="*/ 507 w 507"/>
              <a:gd name="T5" fmla="*/ 154 h 393"/>
              <a:gd name="T6" fmla="*/ 379 w 507"/>
              <a:gd name="T7" fmla="*/ 138 h 393"/>
              <a:gd name="T8" fmla="*/ 276 w 507"/>
              <a:gd name="T9" fmla="*/ 33 h 393"/>
              <a:gd name="T10" fmla="*/ 233 w 507"/>
              <a:gd name="T11" fmla="*/ 26 h 393"/>
              <a:gd name="T12" fmla="*/ 197 w 507"/>
              <a:gd name="T13" fmla="*/ 21 h 393"/>
              <a:gd name="T14" fmla="*/ 150 w 507"/>
              <a:gd name="T15" fmla="*/ 14 h 393"/>
              <a:gd name="T16" fmla="*/ 74 w 507"/>
              <a:gd name="T17" fmla="*/ 3 h 393"/>
              <a:gd name="T18" fmla="*/ 21 w 507"/>
              <a:gd name="T19" fmla="*/ 32 h 393"/>
              <a:gd name="T20" fmla="*/ 21 w 507"/>
              <a:gd name="T21" fmla="*/ 56 h 393"/>
              <a:gd name="T22" fmla="*/ 33 w 507"/>
              <a:gd name="T23" fmla="*/ 76 h 393"/>
              <a:gd name="T24" fmla="*/ 31 w 507"/>
              <a:gd name="T25" fmla="*/ 89 h 393"/>
              <a:gd name="T26" fmla="*/ 17 w 507"/>
              <a:gd name="T27" fmla="*/ 106 h 393"/>
              <a:gd name="T28" fmla="*/ 12 w 507"/>
              <a:gd name="T29" fmla="*/ 131 h 393"/>
              <a:gd name="T30" fmla="*/ 24 w 507"/>
              <a:gd name="T31" fmla="*/ 152 h 393"/>
              <a:gd name="T32" fmla="*/ 25 w 507"/>
              <a:gd name="T33" fmla="*/ 171 h 393"/>
              <a:gd name="T34" fmla="*/ 11 w 507"/>
              <a:gd name="T35" fmla="*/ 186 h 393"/>
              <a:gd name="T36" fmla="*/ 2 w 507"/>
              <a:gd name="T37" fmla="*/ 207 h 393"/>
              <a:gd name="T38" fmla="*/ 12 w 507"/>
              <a:gd name="T39" fmla="*/ 229 h 393"/>
              <a:gd name="T40" fmla="*/ 22 w 507"/>
              <a:gd name="T41" fmla="*/ 246 h 393"/>
              <a:gd name="T42" fmla="*/ 16 w 507"/>
              <a:gd name="T43" fmla="*/ 258 h 393"/>
              <a:gd name="T44" fmla="*/ 9 w 507"/>
              <a:gd name="T45" fmla="*/ 302 h 393"/>
              <a:gd name="T46" fmla="*/ 48 w 507"/>
              <a:gd name="T47" fmla="*/ 329 h 393"/>
              <a:gd name="T48" fmla="*/ 58 w 507"/>
              <a:gd name="T49" fmla="*/ 330 h 393"/>
              <a:gd name="T50" fmla="*/ 63 w 507"/>
              <a:gd name="T51" fmla="*/ 331 h 393"/>
              <a:gd name="T52" fmla="*/ 58 w 507"/>
              <a:gd name="T53" fmla="*/ 358 h 393"/>
              <a:gd name="T54" fmla="*/ 64 w 507"/>
              <a:gd name="T55" fmla="*/ 365 h 393"/>
              <a:gd name="T56" fmla="*/ 92 w 507"/>
              <a:gd name="T57" fmla="*/ 379 h 393"/>
              <a:gd name="T58" fmla="*/ 143 w 507"/>
              <a:gd name="T59" fmla="*/ 389 h 393"/>
              <a:gd name="T60" fmla="*/ 207 w 507"/>
              <a:gd name="T61" fmla="*/ 392 h 393"/>
              <a:gd name="T62" fmla="*/ 286 w 507"/>
              <a:gd name="T63" fmla="*/ 375 h 393"/>
              <a:gd name="T64" fmla="*/ 345 w 507"/>
              <a:gd name="T65" fmla="*/ 324 h 393"/>
              <a:gd name="T66" fmla="*/ 424 w 507"/>
              <a:gd name="T67" fmla="*/ 334 h 393"/>
              <a:gd name="T68" fmla="*/ 428 w 507"/>
              <a:gd name="T69" fmla="*/ 313 h 393"/>
              <a:gd name="T70" fmla="*/ 462 w 507"/>
              <a:gd name="T71" fmla="*/ 244 h 3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07" h="393">
                <a:moveTo>
                  <a:pt x="462" y="244"/>
                </a:moveTo>
                <a:cubicBezTo>
                  <a:pt x="483" y="202"/>
                  <a:pt x="483" y="202"/>
                  <a:pt x="483" y="202"/>
                </a:cubicBezTo>
                <a:cubicBezTo>
                  <a:pt x="507" y="154"/>
                  <a:pt x="507" y="154"/>
                  <a:pt x="507" y="154"/>
                </a:cubicBezTo>
                <a:cubicBezTo>
                  <a:pt x="433" y="144"/>
                  <a:pt x="379" y="138"/>
                  <a:pt x="379" y="138"/>
                </a:cubicBezTo>
                <a:cubicBezTo>
                  <a:pt x="371" y="87"/>
                  <a:pt x="331" y="41"/>
                  <a:pt x="276" y="33"/>
                </a:cubicBezTo>
                <a:cubicBezTo>
                  <a:pt x="233" y="26"/>
                  <a:pt x="233" y="26"/>
                  <a:pt x="233" y="26"/>
                </a:cubicBezTo>
                <a:cubicBezTo>
                  <a:pt x="197" y="21"/>
                  <a:pt x="197" y="21"/>
                  <a:pt x="197" y="21"/>
                </a:cubicBezTo>
                <a:cubicBezTo>
                  <a:pt x="150" y="14"/>
                  <a:pt x="150" y="14"/>
                  <a:pt x="150" y="14"/>
                </a:cubicBezTo>
                <a:cubicBezTo>
                  <a:pt x="74" y="3"/>
                  <a:pt x="74" y="3"/>
                  <a:pt x="74" y="3"/>
                </a:cubicBezTo>
                <a:cubicBezTo>
                  <a:pt x="53" y="0"/>
                  <a:pt x="30" y="14"/>
                  <a:pt x="21" y="32"/>
                </a:cubicBezTo>
                <a:cubicBezTo>
                  <a:pt x="17" y="40"/>
                  <a:pt x="17" y="47"/>
                  <a:pt x="21" y="56"/>
                </a:cubicBezTo>
                <a:cubicBezTo>
                  <a:pt x="24" y="63"/>
                  <a:pt x="30" y="69"/>
                  <a:pt x="33" y="76"/>
                </a:cubicBezTo>
                <a:cubicBezTo>
                  <a:pt x="36" y="81"/>
                  <a:pt x="35" y="84"/>
                  <a:pt x="31" y="89"/>
                </a:cubicBezTo>
                <a:cubicBezTo>
                  <a:pt x="26" y="95"/>
                  <a:pt x="21" y="100"/>
                  <a:pt x="17" y="106"/>
                </a:cubicBezTo>
                <a:cubicBezTo>
                  <a:pt x="13" y="114"/>
                  <a:pt x="9" y="123"/>
                  <a:pt x="12" y="131"/>
                </a:cubicBezTo>
                <a:cubicBezTo>
                  <a:pt x="14" y="139"/>
                  <a:pt x="20" y="145"/>
                  <a:pt x="24" y="152"/>
                </a:cubicBezTo>
                <a:cubicBezTo>
                  <a:pt x="28" y="158"/>
                  <a:pt x="29" y="164"/>
                  <a:pt x="25" y="171"/>
                </a:cubicBezTo>
                <a:cubicBezTo>
                  <a:pt x="22" y="176"/>
                  <a:pt x="16" y="181"/>
                  <a:pt x="11" y="186"/>
                </a:cubicBezTo>
                <a:cubicBezTo>
                  <a:pt x="6" y="192"/>
                  <a:pt x="2" y="199"/>
                  <a:pt x="2" y="207"/>
                </a:cubicBezTo>
                <a:cubicBezTo>
                  <a:pt x="3" y="215"/>
                  <a:pt x="8" y="222"/>
                  <a:pt x="12" y="229"/>
                </a:cubicBezTo>
                <a:cubicBezTo>
                  <a:pt x="16" y="234"/>
                  <a:pt x="21" y="240"/>
                  <a:pt x="22" y="246"/>
                </a:cubicBezTo>
                <a:cubicBezTo>
                  <a:pt x="23" y="251"/>
                  <a:pt x="19" y="255"/>
                  <a:pt x="16" y="258"/>
                </a:cubicBezTo>
                <a:cubicBezTo>
                  <a:pt x="4" y="270"/>
                  <a:pt x="0" y="287"/>
                  <a:pt x="9" y="302"/>
                </a:cubicBezTo>
                <a:cubicBezTo>
                  <a:pt x="16" y="315"/>
                  <a:pt x="32" y="326"/>
                  <a:pt x="48" y="329"/>
                </a:cubicBezTo>
                <a:cubicBezTo>
                  <a:pt x="58" y="330"/>
                  <a:pt x="58" y="330"/>
                  <a:pt x="58" y="330"/>
                </a:cubicBezTo>
                <a:cubicBezTo>
                  <a:pt x="63" y="331"/>
                  <a:pt x="63" y="331"/>
                  <a:pt x="63" y="331"/>
                </a:cubicBezTo>
                <a:cubicBezTo>
                  <a:pt x="55" y="338"/>
                  <a:pt x="52" y="349"/>
                  <a:pt x="58" y="358"/>
                </a:cubicBezTo>
                <a:cubicBezTo>
                  <a:pt x="59" y="361"/>
                  <a:pt x="62" y="363"/>
                  <a:pt x="64" y="365"/>
                </a:cubicBezTo>
                <a:cubicBezTo>
                  <a:pt x="72" y="372"/>
                  <a:pt x="82" y="376"/>
                  <a:pt x="92" y="379"/>
                </a:cubicBezTo>
                <a:cubicBezTo>
                  <a:pt x="108" y="384"/>
                  <a:pt x="126" y="387"/>
                  <a:pt x="143" y="389"/>
                </a:cubicBezTo>
                <a:cubicBezTo>
                  <a:pt x="164" y="391"/>
                  <a:pt x="186" y="393"/>
                  <a:pt x="207" y="392"/>
                </a:cubicBezTo>
                <a:cubicBezTo>
                  <a:pt x="234" y="391"/>
                  <a:pt x="261" y="386"/>
                  <a:pt x="286" y="375"/>
                </a:cubicBezTo>
                <a:cubicBezTo>
                  <a:pt x="310" y="364"/>
                  <a:pt x="330" y="346"/>
                  <a:pt x="345" y="324"/>
                </a:cubicBezTo>
                <a:cubicBezTo>
                  <a:pt x="345" y="324"/>
                  <a:pt x="377" y="328"/>
                  <a:pt x="424" y="334"/>
                </a:cubicBezTo>
                <a:cubicBezTo>
                  <a:pt x="424" y="326"/>
                  <a:pt x="425" y="319"/>
                  <a:pt x="428" y="313"/>
                </a:cubicBezTo>
                <a:lnTo>
                  <a:pt x="462" y="244"/>
                </a:ln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 rot="766448">
            <a:off x="6802932" y="2521361"/>
            <a:ext cx="830263" cy="1166812"/>
          </a:xfrm>
          <a:custGeom>
            <a:avLst/>
            <a:gdLst>
              <a:gd name="T0" fmla="*/ 114 w 657"/>
              <a:gd name="T1" fmla="*/ 720 h 923"/>
              <a:gd name="T2" fmla="*/ 158 w 657"/>
              <a:gd name="T3" fmla="*/ 783 h 923"/>
              <a:gd name="T4" fmla="*/ 186 w 657"/>
              <a:gd name="T5" fmla="*/ 742 h 923"/>
              <a:gd name="T6" fmla="*/ 216 w 657"/>
              <a:gd name="T7" fmla="*/ 707 h 923"/>
              <a:gd name="T8" fmla="*/ 302 w 657"/>
              <a:gd name="T9" fmla="*/ 617 h 923"/>
              <a:gd name="T10" fmla="*/ 440 w 657"/>
              <a:gd name="T11" fmla="*/ 484 h 923"/>
              <a:gd name="T12" fmla="*/ 539 w 657"/>
              <a:gd name="T13" fmla="*/ 755 h 923"/>
              <a:gd name="T14" fmla="*/ 557 w 657"/>
              <a:gd name="T15" fmla="*/ 923 h 923"/>
              <a:gd name="T16" fmla="*/ 657 w 657"/>
              <a:gd name="T17" fmla="*/ 920 h 923"/>
              <a:gd name="T18" fmla="*/ 608 w 657"/>
              <a:gd name="T19" fmla="*/ 622 h 923"/>
              <a:gd name="T20" fmla="*/ 486 w 657"/>
              <a:gd name="T21" fmla="*/ 364 h 923"/>
              <a:gd name="T22" fmla="*/ 301 w 657"/>
              <a:gd name="T23" fmla="*/ 149 h 923"/>
              <a:gd name="T24" fmla="*/ 84 w 657"/>
              <a:gd name="T25" fmla="*/ 0 h 923"/>
              <a:gd name="T26" fmla="*/ 38 w 657"/>
              <a:gd name="T27" fmla="*/ 88 h 923"/>
              <a:gd name="T28" fmla="*/ 304 w 657"/>
              <a:gd name="T29" fmla="*/ 293 h 923"/>
              <a:gd name="T30" fmla="*/ 127 w 657"/>
              <a:gd name="T31" fmla="*/ 494 h 923"/>
              <a:gd name="T32" fmla="*/ 10 w 657"/>
              <a:gd name="T33" fmla="*/ 649 h 923"/>
              <a:gd name="T34" fmla="*/ 0 w 657"/>
              <a:gd name="T35" fmla="*/ 667 h 923"/>
              <a:gd name="T36" fmla="*/ 114 w 657"/>
              <a:gd name="T37" fmla="*/ 720 h 923"/>
              <a:gd name="T38" fmla="*/ 114 w 657"/>
              <a:gd name="T39" fmla="*/ 720 h 9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657" h="923">
                <a:moveTo>
                  <a:pt x="114" y="720"/>
                </a:moveTo>
                <a:cubicBezTo>
                  <a:pt x="143" y="747"/>
                  <a:pt x="155" y="768"/>
                  <a:pt x="158" y="783"/>
                </a:cubicBezTo>
                <a:cubicBezTo>
                  <a:pt x="167" y="769"/>
                  <a:pt x="176" y="755"/>
                  <a:pt x="186" y="742"/>
                </a:cubicBezTo>
                <a:cubicBezTo>
                  <a:pt x="195" y="730"/>
                  <a:pt x="205" y="719"/>
                  <a:pt x="216" y="707"/>
                </a:cubicBezTo>
                <a:cubicBezTo>
                  <a:pt x="243" y="677"/>
                  <a:pt x="273" y="647"/>
                  <a:pt x="302" y="617"/>
                </a:cubicBezTo>
                <a:cubicBezTo>
                  <a:pt x="347" y="572"/>
                  <a:pt x="394" y="528"/>
                  <a:pt x="440" y="484"/>
                </a:cubicBezTo>
                <a:cubicBezTo>
                  <a:pt x="486" y="568"/>
                  <a:pt x="520" y="660"/>
                  <a:pt x="539" y="755"/>
                </a:cubicBezTo>
                <a:cubicBezTo>
                  <a:pt x="550" y="810"/>
                  <a:pt x="556" y="866"/>
                  <a:pt x="557" y="923"/>
                </a:cubicBezTo>
                <a:cubicBezTo>
                  <a:pt x="657" y="920"/>
                  <a:pt x="657" y="920"/>
                  <a:pt x="657" y="920"/>
                </a:cubicBezTo>
                <a:cubicBezTo>
                  <a:pt x="655" y="819"/>
                  <a:pt x="638" y="719"/>
                  <a:pt x="608" y="622"/>
                </a:cubicBezTo>
                <a:cubicBezTo>
                  <a:pt x="579" y="531"/>
                  <a:pt x="538" y="444"/>
                  <a:pt x="486" y="364"/>
                </a:cubicBezTo>
                <a:cubicBezTo>
                  <a:pt x="434" y="285"/>
                  <a:pt x="372" y="212"/>
                  <a:pt x="301" y="149"/>
                </a:cubicBezTo>
                <a:cubicBezTo>
                  <a:pt x="235" y="91"/>
                  <a:pt x="162" y="40"/>
                  <a:pt x="84" y="0"/>
                </a:cubicBezTo>
                <a:cubicBezTo>
                  <a:pt x="38" y="88"/>
                  <a:pt x="38" y="88"/>
                  <a:pt x="38" y="88"/>
                </a:cubicBezTo>
                <a:cubicBezTo>
                  <a:pt x="139" y="141"/>
                  <a:pt x="229" y="211"/>
                  <a:pt x="304" y="293"/>
                </a:cubicBezTo>
                <a:cubicBezTo>
                  <a:pt x="245" y="359"/>
                  <a:pt x="185" y="426"/>
                  <a:pt x="127" y="494"/>
                </a:cubicBezTo>
                <a:cubicBezTo>
                  <a:pt x="85" y="543"/>
                  <a:pt x="42" y="593"/>
                  <a:pt x="10" y="649"/>
                </a:cubicBezTo>
                <a:cubicBezTo>
                  <a:pt x="6" y="655"/>
                  <a:pt x="3" y="661"/>
                  <a:pt x="0" y="667"/>
                </a:cubicBezTo>
                <a:cubicBezTo>
                  <a:pt x="51" y="671"/>
                  <a:pt x="94" y="701"/>
                  <a:pt x="114" y="720"/>
                </a:cubicBezTo>
                <a:cubicBezTo>
                  <a:pt x="143" y="747"/>
                  <a:pt x="94" y="701"/>
                  <a:pt x="114" y="720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 rot="766448">
            <a:off x="6029816" y="3574657"/>
            <a:ext cx="563563" cy="695325"/>
          </a:xfrm>
          <a:custGeom>
            <a:avLst/>
            <a:gdLst>
              <a:gd name="T0" fmla="*/ 409 w 446"/>
              <a:gd name="T1" fmla="*/ 418 h 551"/>
              <a:gd name="T2" fmla="*/ 427 w 446"/>
              <a:gd name="T3" fmla="*/ 333 h 551"/>
              <a:gd name="T4" fmla="*/ 399 w 446"/>
              <a:gd name="T5" fmla="*/ 233 h 551"/>
              <a:gd name="T6" fmla="*/ 446 w 446"/>
              <a:gd name="T7" fmla="*/ 130 h 551"/>
              <a:gd name="T8" fmla="*/ 428 w 446"/>
              <a:gd name="T9" fmla="*/ 120 h 551"/>
              <a:gd name="T10" fmla="*/ 372 w 446"/>
              <a:gd name="T11" fmla="*/ 68 h 551"/>
              <a:gd name="T12" fmla="*/ 337 w 446"/>
              <a:gd name="T13" fmla="*/ 36 h 551"/>
              <a:gd name="T14" fmla="*/ 298 w 446"/>
              <a:gd name="T15" fmla="*/ 0 h 551"/>
              <a:gd name="T16" fmla="*/ 232 w 446"/>
              <a:gd name="T17" fmla="*/ 143 h 551"/>
              <a:gd name="T18" fmla="*/ 100 w 446"/>
              <a:gd name="T19" fmla="*/ 208 h 551"/>
              <a:gd name="T20" fmla="*/ 88 w 446"/>
              <a:gd name="T21" fmla="*/ 233 h 551"/>
              <a:gd name="T22" fmla="*/ 64 w 446"/>
              <a:gd name="T23" fmla="*/ 281 h 551"/>
              <a:gd name="T24" fmla="*/ 43 w 446"/>
              <a:gd name="T25" fmla="*/ 323 h 551"/>
              <a:gd name="T26" fmla="*/ 9 w 446"/>
              <a:gd name="T27" fmla="*/ 392 h 551"/>
              <a:gd name="T28" fmla="*/ 19 w 446"/>
              <a:gd name="T29" fmla="*/ 449 h 551"/>
              <a:gd name="T30" fmla="*/ 40 w 446"/>
              <a:gd name="T31" fmla="*/ 459 h 551"/>
              <a:gd name="T32" fmla="*/ 64 w 446"/>
              <a:gd name="T33" fmla="*/ 454 h 551"/>
              <a:gd name="T34" fmla="*/ 77 w 446"/>
              <a:gd name="T35" fmla="*/ 457 h 551"/>
              <a:gd name="T36" fmla="*/ 88 w 446"/>
              <a:gd name="T37" fmla="*/ 475 h 551"/>
              <a:gd name="T38" fmla="*/ 109 w 446"/>
              <a:gd name="T39" fmla="*/ 490 h 551"/>
              <a:gd name="T40" fmla="*/ 134 w 446"/>
              <a:gd name="T41" fmla="*/ 486 h 551"/>
              <a:gd name="T42" fmla="*/ 154 w 446"/>
              <a:gd name="T43" fmla="*/ 490 h 551"/>
              <a:gd name="T44" fmla="*/ 165 w 446"/>
              <a:gd name="T45" fmla="*/ 509 h 551"/>
              <a:gd name="T46" fmla="*/ 183 w 446"/>
              <a:gd name="T47" fmla="*/ 523 h 551"/>
              <a:gd name="T48" fmla="*/ 207 w 446"/>
              <a:gd name="T49" fmla="*/ 520 h 551"/>
              <a:gd name="T50" fmla="*/ 226 w 446"/>
              <a:gd name="T51" fmla="*/ 516 h 551"/>
              <a:gd name="T52" fmla="*/ 235 w 446"/>
              <a:gd name="T53" fmla="*/ 528 h 551"/>
              <a:gd name="T54" fmla="*/ 281 w 446"/>
              <a:gd name="T55" fmla="*/ 544 h 551"/>
              <a:gd name="T56" fmla="*/ 311 w 446"/>
              <a:gd name="T57" fmla="*/ 517 h 551"/>
              <a:gd name="T58" fmla="*/ 338 w 446"/>
              <a:gd name="T59" fmla="*/ 463 h 551"/>
              <a:gd name="T60" fmla="*/ 358 w 446"/>
              <a:gd name="T61" fmla="*/ 474 h 551"/>
              <a:gd name="T62" fmla="*/ 384 w 446"/>
              <a:gd name="T63" fmla="*/ 465 h 551"/>
              <a:gd name="T64" fmla="*/ 409 w 446"/>
              <a:gd name="T65" fmla="*/ 418 h 551"/>
              <a:gd name="T66" fmla="*/ 409 w 446"/>
              <a:gd name="T67" fmla="*/ 418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6" h="551">
                <a:moveTo>
                  <a:pt x="409" y="418"/>
                </a:moveTo>
                <a:cubicBezTo>
                  <a:pt x="416" y="390"/>
                  <a:pt x="425" y="362"/>
                  <a:pt x="427" y="333"/>
                </a:cubicBezTo>
                <a:cubicBezTo>
                  <a:pt x="430" y="297"/>
                  <a:pt x="421" y="262"/>
                  <a:pt x="399" y="233"/>
                </a:cubicBezTo>
                <a:cubicBezTo>
                  <a:pt x="399" y="233"/>
                  <a:pt x="418" y="190"/>
                  <a:pt x="446" y="130"/>
                </a:cubicBezTo>
                <a:cubicBezTo>
                  <a:pt x="439" y="128"/>
                  <a:pt x="433" y="125"/>
                  <a:pt x="428" y="120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37" y="36"/>
                  <a:pt x="337" y="36"/>
                  <a:pt x="337" y="36"/>
                </a:cubicBezTo>
                <a:cubicBezTo>
                  <a:pt x="298" y="0"/>
                  <a:pt x="298" y="0"/>
                  <a:pt x="298" y="0"/>
                </a:cubicBezTo>
                <a:cubicBezTo>
                  <a:pt x="260" y="81"/>
                  <a:pt x="232" y="143"/>
                  <a:pt x="232" y="143"/>
                </a:cubicBezTo>
                <a:cubicBezTo>
                  <a:pt x="181" y="135"/>
                  <a:pt x="125" y="159"/>
                  <a:pt x="100" y="208"/>
                </a:cubicBezTo>
                <a:cubicBezTo>
                  <a:pt x="88" y="233"/>
                  <a:pt x="88" y="233"/>
                  <a:pt x="88" y="233"/>
                </a:cubicBezTo>
                <a:cubicBezTo>
                  <a:pt x="64" y="281"/>
                  <a:pt x="64" y="281"/>
                  <a:pt x="64" y="281"/>
                </a:cubicBezTo>
                <a:cubicBezTo>
                  <a:pt x="43" y="323"/>
                  <a:pt x="43" y="323"/>
                  <a:pt x="43" y="323"/>
                </a:cubicBezTo>
                <a:cubicBezTo>
                  <a:pt x="9" y="392"/>
                  <a:pt x="9" y="392"/>
                  <a:pt x="9" y="392"/>
                </a:cubicBezTo>
                <a:cubicBezTo>
                  <a:pt x="0" y="410"/>
                  <a:pt x="6" y="435"/>
                  <a:pt x="19" y="449"/>
                </a:cubicBezTo>
                <a:cubicBezTo>
                  <a:pt x="25" y="455"/>
                  <a:pt x="32" y="460"/>
                  <a:pt x="40" y="459"/>
                </a:cubicBezTo>
                <a:cubicBezTo>
                  <a:pt x="48" y="459"/>
                  <a:pt x="56" y="455"/>
                  <a:pt x="64" y="454"/>
                </a:cubicBezTo>
                <a:cubicBezTo>
                  <a:pt x="69" y="452"/>
                  <a:pt x="73" y="452"/>
                  <a:pt x="77" y="457"/>
                </a:cubicBezTo>
                <a:cubicBezTo>
                  <a:pt x="81" y="463"/>
                  <a:pt x="84" y="469"/>
                  <a:pt x="88" y="475"/>
                </a:cubicBezTo>
                <a:cubicBezTo>
                  <a:pt x="93" y="482"/>
                  <a:pt x="100" y="489"/>
                  <a:pt x="109" y="490"/>
                </a:cubicBezTo>
                <a:cubicBezTo>
                  <a:pt x="118" y="492"/>
                  <a:pt x="126" y="488"/>
                  <a:pt x="134" y="486"/>
                </a:cubicBezTo>
                <a:cubicBezTo>
                  <a:pt x="142" y="484"/>
                  <a:pt x="149" y="484"/>
                  <a:pt x="154" y="490"/>
                </a:cubicBezTo>
                <a:cubicBezTo>
                  <a:pt x="159" y="496"/>
                  <a:pt x="161" y="503"/>
                  <a:pt x="165" y="509"/>
                </a:cubicBezTo>
                <a:cubicBezTo>
                  <a:pt x="169" y="516"/>
                  <a:pt x="175" y="522"/>
                  <a:pt x="183" y="523"/>
                </a:cubicBezTo>
                <a:cubicBezTo>
                  <a:pt x="191" y="524"/>
                  <a:pt x="199" y="522"/>
                  <a:pt x="207" y="520"/>
                </a:cubicBezTo>
                <a:cubicBezTo>
                  <a:pt x="213" y="518"/>
                  <a:pt x="220" y="515"/>
                  <a:pt x="226" y="516"/>
                </a:cubicBezTo>
                <a:cubicBezTo>
                  <a:pt x="231" y="518"/>
                  <a:pt x="233" y="524"/>
                  <a:pt x="235" y="528"/>
                </a:cubicBezTo>
                <a:cubicBezTo>
                  <a:pt x="245" y="545"/>
                  <a:pt x="264" y="551"/>
                  <a:pt x="281" y="544"/>
                </a:cubicBezTo>
                <a:cubicBezTo>
                  <a:pt x="293" y="539"/>
                  <a:pt x="305" y="529"/>
                  <a:pt x="311" y="517"/>
                </a:cubicBezTo>
                <a:cubicBezTo>
                  <a:pt x="338" y="463"/>
                  <a:pt x="338" y="463"/>
                  <a:pt x="338" y="463"/>
                </a:cubicBezTo>
                <a:cubicBezTo>
                  <a:pt x="341" y="470"/>
                  <a:pt x="351" y="474"/>
                  <a:pt x="358" y="474"/>
                </a:cubicBezTo>
                <a:cubicBezTo>
                  <a:pt x="368" y="474"/>
                  <a:pt x="377" y="470"/>
                  <a:pt x="384" y="465"/>
                </a:cubicBezTo>
                <a:cubicBezTo>
                  <a:pt x="398" y="453"/>
                  <a:pt x="405" y="435"/>
                  <a:pt x="409" y="418"/>
                </a:cubicBezTo>
                <a:cubicBezTo>
                  <a:pt x="416" y="389"/>
                  <a:pt x="402" y="447"/>
                  <a:pt x="409" y="418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 rot="766448">
            <a:off x="6333198" y="3721850"/>
            <a:ext cx="1022350" cy="1236662"/>
          </a:xfrm>
          <a:custGeom>
            <a:avLst/>
            <a:gdLst>
              <a:gd name="T0" fmla="*/ 710 w 810"/>
              <a:gd name="T1" fmla="*/ 0 h 980"/>
              <a:gd name="T2" fmla="*/ 710 w 810"/>
              <a:gd name="T3" fmla="*/ 0 h 980"/>
              <a:gd name="T4" fmla="*/ 706 w 810"/>
              <a:gd name="T5" fmla="*/ 0 h 980"/>
              <a:gd name="T6" fmla="*/ 572 w 810"/>
              <a:gd name="T7" fmla="*/ 432 h 980"/>
              <a:gd name="T8" fmla="*/ 318 w 810"/>
              <a:gd name="T9" fmla="*/ 324 h 980"/>
              <a:gd name="T10" fmla="*/ 226 w 810"/>
              <a:gd name="T11" fmla="*/ 289 h 980"/>
              <a:gd name="T12" fmla="*/ 120 w 810"/>
              <a:gd name="T13" fmla="*/ 266 h 980"/>
              <a:gd name="T14" fmla="*/ 113 w 810"/>
              <a:gd name="T15" fmla="*/ 380 h 980"/>
              <a:gd name="T16" fmla="*/ 74 w 810"/>
              <a:gd name="T17" fmla="*/ 454 h 980"/>
              <a:gd name="T18" fmla="*/ 131 w 810"/>
              <a:gd name="T19" fmla="*/ 469 h 980"/>
              <a:gd name="T20" fmla="*/ 171 w 810"/>
              <a:gd name="T21" fmla="*/ 485 h 980"/>
              <a:gd name="T22" fmla="*/ 282 w 810"/>
              <a:gd name="T23" fmla="*/ 538 h 980"/>
              <a:gd name="T24" fmla="*/ 431 w 810"/>
              <a:gd name="T25" fmla="*/ 616 h 980"/>
              <a:gd name="T26" fmla="*/ 0 w 810"/>
              <a:gd name="T27" fmla="*/ 884 h 980"/>
              <a:gd name="T28" fmla="*/ 30 w 810"/>
              <a:gd name="T29" fmla="*/ 980 h 980"/>
              <a:gd name="T30" fmla="*/ 33 w 810"/>
              <a:gd name="T31" fmla="*/ 979 h 980"/>
              <a:gd name="T32" fmla="*/ 34 w 810"/>
              <a:gd name="T33" fmla="*/ 980 h 980"/>
              <a:gd name="T34" fmla="*/ 276 w 810"/>
              <a:gd name="T35" fmla="*/ 871 h 980"/>
              <a:gd name="T36" fmla="*/ 482 w 810"/>
              <a:gd name="T37" fmla="*/ 712 h 980"/>
              <a:gd name="T38" fmla="*/ 659 w 810"/>
              <a:gd name="T39" fmla="*/ 490 h 980"/>
              <a:gd name="T40" fmla="*/ 772 w 810"/>
              <a:gd name="T41" fmla="*/ 230 h 980"/>
              <a:gd name="T42" fmla="*/ 810 w 810"/>
              <a:gd name="T43" fmla="*/ 5 h 980"/>
              <a:gd name="T44" fmla="*/ 710 w 810"/>
              <a:gd name="T45" fmla="*/ 0 h 9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10" h="980">
                <a:moveTo>
                  <a:pt x="710" y="0"/>
                </a:moveTo>
                <a:cubicBezTo>
                  <a:pt x="710" y="0"/>
                  <a:pt x="710" y="0"/>
                  <a:pt x="710" y="0"/>
                </a:cubicBezTo>
                <a:cubicBezTo>
                  <a:pt x="706" y="0"/>
                  <a:pt x="706" y="0"/>
                  <a:pt x="706" y="0"/>
                </a:cubicBezTo>
                <a:cubicBezTo>
                  <a:pt x="699" y="149"/>
                  <a:pt x="652" y="298"/>
                  <a:pt x="572" y="432"/>
                </a:cubicBezTo>
                <a:cubicBezTo>
                  <a:pt x="488" y="395"/>
                  <a:pt x="403" y="358"/>
                  <a:pt x="318" y="324"/>
                </a:cubicBezTo>
                <a:cubicBezTo>
                  <a:pt x="288" y="311"/>
                  <a:pt x="257" y="299"/>
                  <a:pt x="226" y="289"/>
                </a:cubicBezTo>
                <a:cubicBezTo>
                  <a:pt x="191" y="278"/>
                  <a:pt x="155" y="272"/>
                  <a:pt x="120" y="266"/>
                </a:cubicBezTo>
                <a:cubicBezTo>
                  <a:pt x="130" y="304"/>
                  <a:pt x="123" y="343"/>
                  <a:pt x="113" y="380"/>
                </a:cubicBezTo>
                <a:cubicBezTo>
                  <a:pt x="105" y="406"/>
                  <a:pt x="100" y="440"/>
                  <a:pt x="74" y="454"/>
                </a:cubicBezTo>
                <a:cubicBezTo>
                  <a:pt x="93" y="458"/>
                  <a:pt x="112" y="463"/>
                  <a:pt x="131" y="469"/>
                </a:cubicBezTo>
                <a:cubicBezTo>
                  <a:pt x="145" y="474"/>
                  <a:pt x="158" y="479"/>
                  <a:pt x="171" y="485"/>
                </a:cubicBezTo>
                <a:cubicBezTo>
                  <a:pt x="209" y="501"/>
                  <a:pt x="246" y="519"/>
                  <a:pt x="282" y="538"/>
                </a:cubicBezTo>
                <a:cubicBezTo>
                  <a:pt x="332" y="563"/>
                  <a:pt x="382" y="590"/>
                  <a:pt x="431" y="616"/>
                </a:cubicBezTo>
                <a:cubicBezTo>
                  <a:pt x="312" y="741"/>
                  <a:pt x="161" y="834"/>
                  <a:pt x="0" y="884"/>
                </a:cubicBezTo>
                <a:cubicBezTo>
                  <a:pt x="30" y="980"/>
                  <a:pt x="30" y="980"/>
                  <a:pt x="30" y="980"/>
                </a:cubicBezTo>
                <a:cubicBezTo>
                  <a:pt x="31" y="980"/>
                  <a:pt x="32" y="979"/>
                  <a:pt x="33" y="979"/>
                </a:cubicBezTo>
                <a:cubicBezTo>
                  <a:pt x="34" y="980"/>
                  <a:pt x="34" y="980"/>
                  <a:pt x="34" y="980"/>
                </a:cubicBezTo>
                <a:cubicBezTo>
                  <a:pt x="118" y="954"/>
                  <a:pt x="200" y="917"/>
                  <a:pt x="276" y="871"/>
                </a:cubicBezTo>
                <a:cubicBezTo>
                  <a:pt x="350" y="826"/>
                  <a:pt x="420" y="773"/>
                  <a:pt x="482" y="712"/>
                </a:cubicBezTo>
                <a:cubicBezTo>
                  <a:pt x="550" y="646"/>
                  <a:pt x="609" y="571"/>
                  <a:pt x="659" y="490"/>
                </a:cubicBezTo>
                <a:cubicBezTo>
                  <a:pt x="708" y="409"/>
                  <a:pt x="746" y="321"/>
                  <a:pt x="772" y="230"/>
                </a:cubicBezTo>
                <a:cubicBezTo>
                  <a:pt x="793" y="157"/>
                  <a:pt x="806" y="81"/>
                  <a:pt x="810" y="5"/>
                </a:cubicBezTo>
                <a:lnTo>
                  <a:pt x="710" y="0"/>
                </a:lnTo>
                <a:close/>
              </a:path>
            </a:pathLst>
          </a:custGeom>
          <a:solidFill>
            <a:srgbClr val="F5B03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5B037"/>
              </a:solidFill>
              <a:latin typeface="Roboto Condensed Light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4346719" y="1155645"/>
            <a:ext cx="2863089" cy="744785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Calibri" panose="020F0502020204030204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137074" y="2799391"/>
            <a:ext cx="3095469" cy="744785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Calibri" panose="020F0502020204030204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7939393" y="2701394"/>
            <a:ext cx="2994464" cy="744785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Calibri" panose="020F0502020204030204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2776082" y="5268375"/>
            <a:ext cx="3113604" cy="744785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Calibri" panose="020F0502020204030204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6585752" y="5255789"/>
            <a:ext cx="3084691" cy="744785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Calibri" panose="020F0502020204030204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Calibri" panose="020F0502020204030204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263759" y="2439164"/>
            <a:ext cx="2842098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2</a:t>
            </a: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2911835" y="4909639"/>
            <a:ext cx="2842098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4</a:t>
            </a: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707048" y="4909639"/>
            <a:ext cx="2842098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5</a:t>
            </a: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015576" y="2380810"/>
            <a:ext cx="2842098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3</a:t>
            </a: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4357214" y="815554"/>
            <a:ext cx="2842098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1</a:t>
            </a:r>
            <a:r>
              <a:rPr lang="id-ID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206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175146" y="2115295"/>
            <a:ext cx="1395766" cy="372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 fontAlgn="base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1023428" y="2396191"/>
            <a:ext cx="2583542" cy="624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712403" y="2108038"/>
            <a:ext cx="1395766" cy="372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fontAlgn="base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692800" y="2403448"/>
            <a:ext cx="2583542" cy="624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175146" y="4258889"/>
            <a:ext cx="1395766" cy="372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 fontAlgn="base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023428" y="4539785"/>
            <a:ext cx="2583542" cy="624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712403" y="4251632"/>
            <a:ext cx="1395766" cy="372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fontAlgn="base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692800" y="4547042"/>
            <a:ext cx="2583542" cy="624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2" name="Group 126出自【趣你的PPT】(微信:qunideppt)：最优质的PPT资源库"/>
          <p:cNvGrpSpPr/>
          <p:nvPr/>
        </p:nvGrpSpPr>
        <p:grpSpPr>
          <a:xfrm>
            <a:off x="3764041" y="2669949"/>
            <a:ext cx="2145129" cy="1702252"/>
            <a:chOff x="3787487" y="2880964"/>
            <a:chExt cx="2145129" cy="1702252"/>
          </a:xfrm>
          <a:solidFill>
            <a:srgbClr val="62553E"/>
          </a:solidFill>
        </p:grpSpPr>
        <p:sp>
          <p:nvSpPr>
            <p:cNvPr id="23" name="出自【趣你的PPT】(微信:qunideppt)：最优质的PPT资源库"/>
            <p:cNvSpPr/>
            <p:nvPr/>
          </p:nvSpPr>
          <p:spPr>
            <a:xfrm>
              <a:off x="4230365" y="2880964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AU">
                <a:solidFill>
                  <a:schemeClr val="bg1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3787487" y="3360615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AU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127出自【趣你的PPT】(微信:qunideppt)：最优质的PPT资源库"/>
          <p:cNvGrpSpPr/>
          <p:nvPr/>
        </p:nvGrpSpPr>
        <p:grpSpPr>
          <a:xfrm>
            <a:off x="5216691" y="1168300"/>
            <a:ext cx="1702252" cy="2189739"/>
            <a:chOff x="5240137" y="1379315"/>
            <a:chExt cx="1702252" cy="2189739"/>
          </a:xfrm>
          <a:solidFill>
            <a:srgbClr val="F5B037"/>
          </a:solidFill>
        </p:grpSpPr>
        <p:sp>
          <p:nvSpPr>
            <p:cNvPr id="26" name="出自【趣你的PPT】(微信:qunideppt)：最优质的PPT资源库"/>
            <p:cNvSpPr/>
            <p:nvPr/>
          </p:nvSpPr>
          <p:spPr>
            <a:xfrm rot="16200000" flipH="1" flipV="1">
              <a:off x="5240137" y="1866803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AU">
                <a:solidFill>
                  <a:schemeClr val="bg1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 rot="5400000">
              <a:off x="5624485" y="1484090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AU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Group 129出自【趣你的PPT】(微信:qunideppt)：最优质的PPT资源库"/>
          <p:cNvGrpSpPr/>
          <p:nvPr/>
        </p:nvGrpSpPr>
        <p:grpSpPr>
          <a:xfrm>
            <a:off x="5226164" y="3725533"/>
            <a:ext cx="1702252" cy="2208687"/>
            <a:chOff x="5249610" y="3936548"/>
            <a:chExt cx="1702252" cy="2208687"/>
          </a:xfrm>
          <a:solidFill>
            <a:srgbClr val="F5B037"/>
          </a:solidFill>
        </p:grpSpPr>
        <p:sp>
          <p:nvSpPr>
            <p:cNvPr id="29" name="出自【趣你的PPT】(微信:qunideppt)：最优质的PPT资源库"/>
            <p:cNvSpPr/>
            <p:nvPr/>
          </p:nvSpPr>
          <p:spPr>
            <a:xfrm rot="16200000">
              <a:off x="5249610" y="3936548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AU">
                <a:solidFill>
                  <a:schemeClr val="bg1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 rot="5400000">
              <a:off x="5657847" y="5297510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AU">
                <a:solidFill>
                  <a:schemeClr val="bg1"/>
                </a:solidFill>
              </a:endParaRPr>
            </a:p>
          </p:txBody>
        </p:sp>
      </p:grpSp>
      <p:grpSp>
        <p:nvGrpSpPr>
          <p:cNvPr id="31" name="Group 128出自【趣你的PPT】(微信:qunideppt)：最优质的PPT资源库"/>
          <p:cNvGrpSpPr/>
          <p:nvPr/>
        </p:nvGrpSpPr>
        <p:grpSpPr>
          <a:xfrm>
            <a:off x="6235937" y="2700134"/>
            <a:ext cx="2169027" cy="1702252"/>
            <a:chOff x="6259383" y="2911149"/>
            <a:chExt cx="2169027" cy="1702252"/>
          </a:xfrm>
          <a:solidFill>
            <a:srgbClr val="62553E"/>
          </a:solidFill>
        </p:grpSpPr>
        <p:sp>
          <p:nvSpPr>
            <p:cNvPr id="32" name="出自【趣你的PPT】(微信:qunideppt)：最优质的PPT资源库"/>
            <p:cNvSpPr/>
            <p:nvPr/>
          </p:nvSpPr>
          <p:spPr>
            <a:xfrm flipH="1" flipV="1">
              <a:off x="6259383" y="2911149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AU">
                <a:solidFill>
                  <a:schemeClr val="bg1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7475910" y="3358905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AU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3810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 rot="10800000" flipH="1" flipV="1">
            <a:off x="0" y="810661"/>
            <a:ext cx="12192000" cy="2801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prstTxWarp prst="textDeflate">
              <a:avLst>
                <a:gd name="adj" fmla="val 25445"/>
              </a:avLst>
            </a:prstTxWarp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</a:rPr>
              <a:t>▇ ▇ </a:t>
            </a:r>
            <a:r>
              <a:rPr lang="en-US" altLang="zh-CN" sz="11500" b="1" dirty="0">
                <a:solidFill>
                  <a:srgbClr val="FEB637"/>
                </a:solidFill>
                <a:latin typeface="微软雅黑" panose="020B0503020204020204" pitchFamily="34" charset="-122"/>
              </a:rPr>
              <a:t>3</a:t>
            </a:r>
            <a:r>
              <a:rPr lang="zh-CN" altLang="en-US" sz="54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</a:rPr>
              <a:t> ▇ ▇ ▇ ▇ ▇ ▇ ▇ ▇ ▇ ▇ ▇ ▇ 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 rot="12266270">
            <a:off x="-30524" y="1109036"/>
            <a:ext cx="4110990" cy="35439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  <a:gd name="connsiteX0" fmla="*/ 0 w 3756660"/>
              <a:gd name="connsiteY0" fmla="*/ 3238500 h 3238500"/>
              <a:gd name="connsiteX1" fmla="*/ 944147 w 3756660"/>
              <a:gd name="connsiteY1" fmla="*/ 1594338 h 3238500"/>
              <a:gd name="connsiteX2" fmla="*/ 1878330 w 3756660"/>
              <a:gd name="connsiteY2" fmla="*/ 0 h 3238500"/>
              <a:gd name="connsiteX3" fmla="*/ 3756660 w 3756660"/>
              <a:gd name="connsiteY3" fmla="*/ 3238500 h 3238500"/>
              <a:gd name="connsiteX4" fmla="*/ 0 w 3756660"/>
              <a:gd name="connsiteY4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944147" y="1594338"/>
                </a:ln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0" cap="flat" cmpd="sng" algn="ctr">
            <a:solidFill>
              <a:srgbClr val="FEB63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>
                <a:solidFill>
                  <a:srgbClr val="00B050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 rot="12266270">
            <a:off x="379889" y="1324675"/>
            <a:ext cx="3380390" cy="291412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696408" y="4483481"/>
            <a:ext cx="452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FFC000"/>
                </a:solidFill>
                <a:latin typeface="Calibri" panose="020F0502020204030204"/>
                <a:ea typeface="宋体" panose="02010600030101010101" pitchFamily="2" charset="-122"/>
              </a:rPr>
              <a:t>CLICK HERE TO ADD YOUR TEXT</a:t>
            </a:r>
            <a:endParaRPr lang="zh-CN" altLang="en-US" dirty="0">
              <a:solidFill>
                <a:srgbClr val="FFC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11307637" y="3073687"/>
            <a:ext cx="1371600" cy="2552700"/>
          </a:xfrm>
          <a:custGeom>
            <a:avLst/>
            <a:gdLst>
              <a:gd name="connsiteX0" fmla="*/ 1181100 w 1371600"/>
              <a:gd name="connsiteY0" fmla="*/ 0 h 2552700"/>
              <a:gd name="connsiteX1" fmla="*/ 0 w 1371600"/>
              <a:gd name="connsiteY1" fmla="*/ 1181100 h 2552700"/>
              <a:gd name="connsiteX2" fmla="*/ 1371600 w 1371600"/>
              <a:gd name="connsiteY2" fmla="*/ 2552700 h 255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1600" h="2552700">
                <a:moveTo>
                  <a:pt x="1181100" y="0"/>
                </a:moveTo>
                <a:lnTo>
                  <a:pt x="0" y="1181100"/>
                </a:lnTo>
                <a:lnTo>
                  <a:pt x="1371600" y="2552700"/>
                </a:lnTo>
              </a:path>
            </a:pathLst>
          </a:custGeom>
          <a:noFill/>
          <a:ln w="57150" cap="flat" cmpd="sng" algn="ctr">
            <a:solidFill>
              <a:srgbClr val="FEB63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 rot="2720459">
            <a:off x="11610386" y="4025963"/>
            <a:ext cx="475150" cy="475150"/>
          </a:xfrm>
          <a:prstGeom prst="rect">
            <a:avLst/>
          </a:prstGeom>
          <a:solidFill>
            <a:schemeClr val="accent4">
              <a:alpha val="52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 rot="11141853">
            <a:off x="4321237" y="3099925"/>
            <a:ext cx="741702" cy="62944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34925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 rot="11141853">
            <a:off x="4401971" y="3147359"/>
            <a:ext cx="579434" cy="49173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 rot="11141853">
            <a:off x="4417470" y="4070564"/>
            <a:ext cx="741702" cy="62944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34925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 rot="11141853">
            <a:off x="4498204" y="4117998"/>
            <a:ext cx="579434" cy="49173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 rot="11141853">
            <a:off x="5248715" y="3561557"/>
            <a:ext cx="478591" cy="40615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254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 rot="11141853">
            <a:off x="5300809" y="3592164"/>
            <a:ext cx="373886" cy="317300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7" name="出自【趣你的PPT】(微信:qunideppt)：最优质的PPT资源库"/>
          <p:cNvSpPr/>
          <p:nvPr/>
        </p:nvSpPr>
        <p:spPr>
          <a:xfrm rot="11141853">
            <a:off x="5888197" y="3927239"/>
            <a:ext cx="507388" cy="43059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254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 rot="11141853">
            <a:off x="5943426" y="3959688"/>
            <a:ext cx="396383" cy="336392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0" name="出自【趣你的PPT】(微信:qunideppt)：最优质的PPT资源库"/>
          <p:cNvSpPr/>
          <p:nvPr/>
        </p:nvSpPr>
        <p:spPr>
          <a:xfrm rot="11141853">
            <a:off x="5498875" y="4599514"/>
            <a:ext cx="328051" cy="278402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" name="出自【趣你的PPT】(微信:qunideppt)：最优质的PPT资源库"/>
          <p:cNvSpPr/>
          <p:nvPr/>
        </p:nvSpPr>
        <p:spPr>
          <a:xfrm rot="11141853">
            <a:off x="5534583" y="4620494"/>
            <a:ext cx="256281" cy="21749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3" name="出自【趣你的PPT】(微信:qunideppt)：最优质的PPT资源库"/>
          <p:cNvSpPr/>
          <p:nvPr/>
        </p:nvSpPr>
        <p:spPr>
          <a:xfrm rot="11141853">
            <a:off x="6038021" y="4762976"/>
            <a:ext cx="317507" cy="26945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4" name="出自【趣你的PPT】(微信:qunideppt)：最优质的PPT资源库"/>
          <p:cNvSpPr/>
          <p:nvPr/>
        </p:nvSpPr>
        <p:spPr>
          <a:xfrm rot="11141853">
            <a:off x="6072581" y="4783281"/>
            <a:ext cx="248044" cy="21050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6" name="出自【趣你的PPT】(微信:qunideppt)：最优质的PPT资源库"/>
          <p:cNvSpPr/>
          <p:nvPr/>
        </p:nvSpPr>
        <p:spPr>
          <a:xfrm rot="11141853">
            <a:off x="6249181" y="5248090"/>
            <a:ext cx="288779" cy="24507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7" name="出自【趣你的PPT】(微信:qunideppt)：最优质的PPT资源库"/>
          <p:cNvSpPr/>
          <p:nvPr/>
        </p:nvSpPr>
        <p:spPr>
          <a:xfrm rot="11141853">
            <a:off x="6280614" y="5266558"/>
            <a:ext cx="225601" cy="1914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9" name="出自【趣你的PPT】(微信:qunideppt)：最优质的PPT资源库"/>
          <p:cNvSpPr/>
          <p:nvPr/>
        </p:nvSpPr>
        <p:spPr>
          <a:xfrm rot="11141853">
            <a:off x="6840085" y="5399380"/>
            <a:ext cx="288779" cy="24507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0" name="出自【趣你的PPT】(微信:qunideppt)：最优质的PPT资源库"/>
          <p:cNvSpPr/>
          <p:nvPr/>
        </p:nvSpPr>
        <p:spPr>
          <a:xfrm rot="11141853">
            <a:off x="6871518" y="5417848"/>
            <a:ext cx="225601" cy="1914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6696408" y="3990469"/>
            <a:ext cx="4575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b="1" dirty="0">
                <a:solidFill>
                  <a:srgbClr val="FFC000"/>
                </a:solidFill>
              </a:rPr>
              <a:t>单击此处添加标题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421376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4981575" y="3234243"/>
            <a:ext cx="2228850" cy="389513"/>
          </a:xfrm>
          <a:prstGeom prst="octagon">
            <a:avLst>
              <a:gd name="adj" fmla="val 29287"/>
            </a:avLst>
          </a:prstGeom>
          <a:solidFill>
            <a:schemeClr val="bg1"/>
          </a:solidFill>
          <a:ln w="22225" cap="flat" cmpd="sng">
            <a:solidFill>
              <a:srgbClr val="F5B037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 rot="16200000">
            <a:off x="6996113" y="3257550"/>
            <a:ext cx="835025" cy="344488"/>
          </a:xfrm>
          <a:prstGeom prst="upArrow">
            <a:avLst>
              <a:gd name="adj1" fmla="val 47851"/>
              <a:gd name="adj2" fmla="val 41620"/>
            </a:avLst>
          </a:prstGeom>
          <a:solidFill>
            <a:schemeClr val="accent1"/>
          </a:solidFill>
          <a:ln w="1270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 rot="16200000">
            <a:off x="7008813" y="3257550"/>
            <a:ext cx="835025" cy="344488"/>
          </a:xfrm>
          <a:prstGeom prst="upArrow">
            <a:avLst>
              <a:gd name="adj1" fmla="val 47851"/>
              <a:gd name="adj2" fmla="val 41620"/>
            </a:avLst>
          </a:prstGeom>
          <a:solidFill>
            <a:srgbClr val="F5B037"/>
          </a:solidFill>
          <a:ln w="6350">
            <a:noFill/>
            <a:miter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 rot="5400000">
            <a:off x="4360863" y="3257550"/>
            <a:ext cx="835025" cy="344488"/>
          </a:xfrm>
          <a:prstGeom prst="upArrow">
            <a:avLst>
              <a:gd name="adj1" fmla="val 47851"/>
              <a:gd name="adj2" fmla="val 41620"/>
            </a:avLst>
          </a:prstGeom>
          <a:solidFill>
            <a:schemeClr val="accent1"/>
          </a:solidFill>
          <a:ln w="1270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 rot="5400000">
            <a:off x="4348163" y="3257550"/>
            <a:ext cx="835025" cy="344488"/>
          </a:xfrm>
          <a:prstGeom prst="upArrow">
            <a:avLst>
              <a:gd name="adj1" fmla="val 47851"/>
              <a:gd name="adj2" fmla="val 41620"/>
            </a:avLst>
          </a:prstGeom>
          <a:solidFill>
            <a:srgbClr val="F5B037"/>
          </a:solidFill>
          <a:ln w="6350">
            <a:noFill/>
            <a:miter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5677694" y="4574383"/>
            <a:ext cx="835025" cy="344488"/>
          </a:xfrm>
          <a:prstGeom prst="upArrow">
            <a:avLst>
              <a:gd name="adj1" fmla="val 47851"/>
              <a:gd name="adj2" fmla="val 41620"/>
            </a:avLst>
          </a:prstGeom>
          <a:solidFill>
            <a:srgbClr val="F5B037"/>
          </a:solidFill>
          <a:ln w="1270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5677694" y="4587083"/>
            <a:ext cx="835025" cy="344488"/>
          </a:xfrm>
          <a:prstGeom prst="upArrow">
            <a:avLst>
              <a:gd name="adj1" fmla="val 47851"/>
              <a:gd name="adj2" fmla="val 41620"/>
            </a:avLst>
          </a:prstGeom>
          <a:solidFill>
            <a:srgbClr val="F5B037"/>
          </a:solidFill>
          <a:ln w="6350">
            <a:noFill/>
            <a:miter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 rot="10800000">
            <a:off x="5677694" y="1939132"/>
            <a:ext cx="835025" cy="344488"/>
          </a:xfrm>
          <a:prstGeom prst="upArrow">
            <a:avLst>
              <a:gd name="adj1" fmla="val 47851"/>
              <a:gd name="adj2" fmla="val 41620"/>
            </a:avLst>
          </a:prstGeom>
          <a:solidFill>
            <a:srgbClr val="F5B037"/>
          </a:solidFill>
          <a:ln w="1270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 rot="10800000">
            <a:off x="5677694" y="1926432"/>
            <a:ext cx="835025" cy="344488"/>
          </a:xfrm>
          <a:prstGeom prst="upArrow">
            <a:avLst>
              <a:gd name="adj1" fmla="val 47851"/>
              <a:gd name="adj2" fmla="val 41620"/>
            </a:avLst>
          </a:prstGeom>
          <a:solidFill>
            <a:srgbClr val="F5B037"/>
          </a:solidFill>
          <a:ln w="6350">
            <a:noFill/>
            <a:miter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7948286" y="2958556"/>
            <a:ext cx="3424563" cy="77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33216" y="2958556"/>
            <a:ext cx="3424563" cy="77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4383719" y="783046"/>
            <a:ext cx="3424563" cy="77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4383719" y="5263606"/>
            <a:ext cx="3424563" cy="77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6817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 rot="18870799">
            <a:off x="5201417" y="2531190"/>
            <a:ext cx="1797852" cy="1797852"/>
          </a:xfrm>
          <a:custGeom>
            <a:avLst/>
            <a:gdLst>
              <a:gd name="connsiteX0" fmla="*/ 3918818 w 5165474"/>
              <a:gd name="connsiteY0" fmla="*/ 0 h 5165474"/>
              <a:gd name="connsiteX1" fmla="*/ 5165474 w 5165474"/>
              <a:gd name="connsiteY1" fmla="*/ 1268017 h 5165474"/>
              <a:gd name="connsiteX2" fmla="*/ 5165474 w 5165474"/>
              <a:gd name="connsiteY2" fmla="*/ 3832569 h 5165474"/>
              <a:gd name="connsiteX3" fmla="*/ 3809731 w 5165474"/>
              <a:gd name="connsiteY3" fmla="*/ 5165474 h 5165474"/>
              <a:gd name="connsiteX4" fmla="*/ 1410269 w 5165474"/>
              <a:gd name="connsiteY4" fmla="*/ 5165474 h 5165474"/>
              <a:gd name="connsiteX5" fmla="*/ 0 w 5165474"/>
              <a:gd name="connsiteY5" fmla="*/ 3731041 h 5165474"/>
              <a:gd name="connsiteX6" fmla="*/ 0 w 5165474"/>
              <a:gd name="connsiteY6" fmla="*/ 1324020 h 5165474"/>
              <a:gd name="connsiteX7" fmla="*/ 1346706 w 5165474"/>
              <a:gd name="connsiteY7" fmla="*/ 0 h 5165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65474" h="5165474">
                <a:moveTo>
                  <a:pt x="3918818" y="0"/>
                </a:moveTo>
                <a:lnTo>
                  <a:pt x="5165474" y="1268017"/>
                </a:lnTo>
                <a:lnTo>
                  <a:pt x="5165474" y="3832569"/>
                </a:lnTo>
                <a:lnTo>
                  <a:pt x="3809731" y="5165474"/>
                </a:lnTo>
                <a:lnTo>
                  <a:pt x="1410269" y="5165474"/>
                </a:lnTo>
                <a:lnTo>
                  <a:pt x="0" y="3731041"/>
                </a:lnTo>
                <a:lnTo>
                  <a:pt x="0" y="1324020"/>
                </a:lnTo>
                <a:lnTo>
                  <a:pt x="1346706" y="0"/>
                </a:lnTo>
                <a:close/>
              </a:path>
            </a:pathLst>
          </a:cu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50" name="Group 49出自【趣你的PPT】(微信:qunideppt)：最优质的PPT资源库"/>
          <p:cNvGrpSpPr/>
          <p:nvPr/>
        </p:nvGrpSpPr>
        <p:grpSpPr>
          <a:xfrm>
            <a:off x="5549106" y="3069476"/>
            <a:ext cx="1143794" cy="688137"/>
            <a:chOff x="5583238" y="4086225"/>
            <a:chExt cx="585787" cy="352425"/>
          </a:xfrm>
          <a:solidFill>
            <a:srgbClr val="FFFFFF"/>
          </a:solidFill>
        </p:grpSpPr>
        <p:sp>
          <p:nvSpPr>
            <p:cNvPr id="51" name="出自【趣你的PPT】(微信:qunideppt)：最优质的PPT资源库"/>
            <p:cNvSpPr/>
            <p:nvPr/>
          </p:nvSpPr>
          <p:spPr bwMode="auto">
            <a:xfrm>
              <a:off x="5770563" y="4086225"/>
              <a:ext cx="211137" cy="352425"/>
            </a:xfrm>
            <a:custGeom>
              <a:avLst/>
              <a:gdLst>
                <a:gd name="T0" fmla="*/ 56 w 56"/>
                <a:gd name="T1" fmla="*/ 3 h 94"/>
                <a:gd name="T2" fmla="*/ 53 w 56"/>
                <a:gd name="T3" fmla="*/ 2 h 94"/>
                <a:gd name="T4" fmla="*/ 28 w 56"/>
                <a:gd name="T5" fmla="*/ 48 h 94"/>
                <a:gd name="T6" fmla="*/ 3 w 56"/>
                <a:gd name="T7" fmla="*/ 2 h 94"/>
                <a:gd name="T8" fmla="*/ 0 w 56"/>
                <a:gd name="T9" fmla="*/ 3 h 94"/>
                <a:gd name="T10" fmla="*/ 26 w 56"/>
                <a:gd name="T11" fmla="*/ 52 h 94"/>
                <a:gd name="T12" fmla="*/ 5 w 56"/>
                <a:gd name="T13" fmla="*/ 92 h 94"/>
                <a:gd name="T14" fmla="*/ 8 w 56"/>
                <a:gd name="T15" fmla="*/ 94 h 94"/>
                <a:gd name="T16" fmla="*/ 28 w 56"/>
                <a:gd name="T17" fmla="*/ 57 h 94"/>
                <a:gd name="T18" fmla="*/ 48 w 56"/>
                <a:gd name="T19" fmla="*/ 94 h 94"/>
                <a:gd name="T20" fmla="*/ 51 w 56"/>
                <a:gd name="T21" fmla="*/ 92 h 94"/>
                <a:gd name="T22" fmla="*/ 30 w 56"/>
                <a:gd name="T23" fmla="*/ 52 h 94"/>
                <a:gd name="T24" fmla="*/ 56 w 56"/>
                <a:gd name="T25" fmla="*/ 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94">
                  <a:moveTo>
                    <a:pt x="56" y="3"/>
                  </a:moveTo>
                  <a:cubicBezTo>
                    <a:pt x="56" y="3"/>
                    <a:pt x="56" y="0"/>
                    <a:pt x="53" y="2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3"/>
                    <a:pt x="0" y="3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28" y="57"/>
                    <a:pt x="28" y="57"/>
                    <a:pt x="28" y="57"/>
                  </a:cubicBezTo>
                  <a:cubicBezTo>
                    <a:pt x="48" y="94"/>
                    <a:pt x="48" y="94"/>
                    <a:pt x="48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30" y="52"/>
                    <a:pt x="30" y="52"/>
                    <a:pt x="30" y="52"/>
                  </a:cubicBezTo>
                  <a:lnTo>
                    <a:pt x="5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32488" y="4110038"/>
              <a:ext cx="236537" cy="239713"/>
            </a:xfrm>
            <a:custGeom>
              <a:avLst/>
              <a:gdLst>
                <a:gd name="T0" fmla="*/ 17 w 63"/>
                <a:gd name="T1" fmla="*/ 0 h 64"/>
                <a:gd name="T2" fmla="*/ 0 w 63"/>
                <a:gd name="T3" fmla="*/ 32 h 64"/>
                <a:gd name="T4" fmla="*/ 47 w 63"/>
                <a:gd name="T5" fmla="*/ 64 h 64"/>
                <a:gd name="T6" fmla="*/ 63 w 63"/>
                <a:gd name="T7" fmla="*/ 34 h 64"/>
                <a:gd name="T8" fmla="*/ 42 w 63"/>
                <a:gd name="T9" fmla="*/ 25 h 64"/>
                <a:gd name="T10" fmla="*/ 44 w 63"/>
                <a:gd name="T11" fmla="*/ 35 h 64"/>
                <a:gd name="T12" fmla="*/ 42 w 63"/>
                <a:gd name="T13" fmla="*/ 25 h 64"/>
                <a:gd name="T14" fmla="*/ 47 w 63"/>
                <a:gd name="T15" fmla="*/ 44 h 64"/>
                <a:gd name="T16" fmla="*/ 44 w 63"/>
                <a:gd name="T17" fmla="*/ 36 h 64"/>
                <a:gd name="T18" fmla="*/ 30 w 63"/>
                <a:gd name="T19" fmla="*/ 13 h 64"/>
                <a:gd name="T20" fmla="*/ 32 w 63"/>
                <a:gd name="T21" fmla="*/ 24 h 64"/>
                <a:gd name="T22" fmla="*/ 30 w 63"/>
                <a:gd name="T23" fmla="*/ 13 h 64"/>
                <a:gd name="T24" fmla="*/ 35 w 63"/>
                <a:gd name="T25" fmla="*/ 36 h 64"/>
                <a:gd name="T26" fmla="*/ 33 w 63"/>
                <a:gd name="T27" fmla="*/ 25 h 64"/>
                <a:gd name="T28" fmla="*/ 26 w 63"/>
                <a:gd name="T29" fmla="*/ 20 h 64"/>
                <a:gd name="T30" fmla="*/ 17 w 63"/>
                <a:gd name="T31" fmla="*/ 21 h 64"/>
                <a:gd name="T32" fmla="*/ 26 w 63"/>
                <a:gd name="T33" fmla="*/ 20 h 64"/>
                <a:gd name="T34" fmla="*/ 24 w 63"/>
                <a:gd name="T35" fmla="*/ 8 h 64"/>
                <a:gd name="T36" fmla="*/ 15 w 63"/>
                <a:gd name="T37" fmla="*/ 10 h 64"/>
                <a:gd name="T38" fmla="*/ 12 w 63"/>
                <a:gd name="T39" fmla="*/ 17 h 64"/>
                <a:gd name="T40" fmla="*/ 14 w 63"/>
                <a:gd name="T41" fmla="*/ 27 h 64"/>
                <a:gd name="T42" fmla="*/ 12 w 63"/>
                <a:gd name="T43" fmla="*/ 17 h 64"/>
                <a:gd name="T44" fmla="*/ 11 w 63"/>
                <a:gd name="T45" fmla="*/ 34 h 64"/>
                <a:gd name="T46" fmla="*/ 19 w 63"/>
                <a:gd name="T47" fmla="*/ 33 h 64"/>
                <a:gd name="T48" fmla="*/ 20 w 63"/>
                <a:gd name="T49" fmla="*/ 32 h 64"/>
                <a:gd name="T50" fmla="*/ 28 w 63"/>
                <a:gd name="T51" fmla="*/ 31 h 64"/>
                <a:gd name="T52" fmla="*/ 20 w 63"/>
                <a:gd name="T53" fmla="*/ 32 h 64"/>
                <a:gd name="T54" fmla="*/ 23 w 63"/>
                <a:gd name="T55" fmla="*/ 44 h 64"/>
                <a:gd name="T56" fmla="*/ 31 w 63"/>
                <a:gd name="T57" fmla="*/ 43 h 64"/>
                <a:gd name="T58" fmla="*/ 32 w 63"/>
                <a:gd name="T59" fmla="*/ 42 h 64"/>
                <a:gd name="T60" fmla="*/ 40 w 63"/>
                <a:gd name="T61" fmla="*/ 41 h 64"/>
                <a:gd name="T62" fmla="*/ 32 w 63"/>
                <a:gd name="T63" fmla="*/ 42 h 64"/>
                <a:gd name="T64" fmla="*/ 35 w 63"/>
                <a:gd name="T65" fmla="*/ 54 h 64"/>
                <a:gd name="T66" fmla="*/ 43 w 63"/>
                <a:gd name="T67" fmla="*/ 52 h 64"/>
                <a:gd name="T68" fmla="*/ 50 w 63"/>
                <a:gd name="T69" fmla="*/ 54 h 64"/>
                <a:gd name="T70" fmla="*/ 47 w 63"/>
                <a:gd name="T71" fmla="*/ 46 h 64"/>
                <a:gd name="T72" fmla="*/ 50 w 63"/>
                <a:gd name="T73" fmla="*/ 54 h 64"/>
                <a:gd name="T74" fmla="*/ 50 w 63"/>
                <a:gd name="T75" fmla="*/ 38 h 64"/>
                <a:gd name="T76" fmla="*/ 59 w 63"/>
                <a:gd name="T77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64">
                  <a:moveTo>
                    <a:pt x="41" y="21"/>
                  </a:moveTo>
                  <a:cubicBezTo>
                    <a:pt x="26" y="3"/>
                    <a:pt x="17" y="0"/>
                    <a:pt x="17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0" y="33"/>
                    <a:pt x="22" y="46"/>
                    <a:pt x="22" y="46"/>
                  </a:cubicBezTo>
                  <a:cubicBezTo>
                    <a:pt x="34" y="59"/>
                    <a:pt x="47" y="64"/>
                    <a:pt x="47" y="64"/>
                  </a:cubicBezTo>
                  <a:cubicBezTo>
                    <a:pt x="47" y="64"/>
                    <a:pt x="50" y="59"/>
                    <a:pt x="51" y="58"/>
                  </a:cubicBezTo>
                  <a:cubicBezTo>
                    <a:pt x="52" y="56"/>
                    <a:pt x="63" y="34"/>
                    <a:pt x="63" y="34"/>
                  </a:cubicBezTo>
                  <a:cubicBezTo>
                    <a:pt x="52" y="35"/>
                    <a:pt x="41" y="21"/>
                    <a:pt x="41" y="21"/>
                  </a:cubicBezTo>
                  <a:close/>
                  <a:moveTo>
                    <a:pt x="42" y="25"/>
                  </a:moveTo>
                  <a:cubicBezTo>
                    <a:pt x="42" y="25"/>
                    <a:pt x="46" y="29"/>
                    <a:pt x="47" y="29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0" y="32"/>
                    <a:pt x="38" y="30"/>
                    <a:pt x="38" y="30"/>
                  </a:cubicBezTo>
                  <a:lnTo>
                    <a:pt x="42" y="25"/>
                  </a:lnTo>
                  <a:close/>
                  <a:moveTo>
                    <a:pt x="50" y="39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44" y="43"/>
                    <a:pt x="41" y="41"/>
                    <a:pt x="41" y="41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8" y="39"/>
                    <a:pt x="50" y="39"/>
                  </a:cubicBezTo>
                  <a:close/>
                  <a:moveTo>
                    <a:pt x="30" y="13"/>
                  </a:moveTo>
                  <a:cubicBezTo>
                    <a:pt x="30" y="13"/>
                    <a:pt x="34" y="16"/>
                    <a:pt x="35" y="1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0" y="22"/>
                    <a:pt x="27" y="19"/>
                    <a:pt x="27" y="19"/>
                  </a:cubicBezTo>
                  <a:lnTo>
                    <a:pt x="30" y="13"/>
                  </a:lnTo>
                  <a:close/>
                  <a:moveTo>
                    <a:pt x="38" y="30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1" y="33"/>
                    <a:pt x="29" y="31"/>
                    <a:pt x="29" y="31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7" y="29"/>
                    <a:pt x="38" y="30"/>
                  </a:cubicBezTo>
                  <a:close/>
                  <a:moveTo>
                    <a:pt x="26" y="20"/>
                  </a:moveTo>
                  <a:cubicBezTo>
                    <a:pt x="23" y="25"/>
                    <a:pt x="23" y="25"/>
                    <a:pt x="23" y="25"/>
                  </a:cubicBezTo>
                  <a:cubicBezTo>
                    <a:pt x="21" y="23"/>
                    <a:pt x="17" y="21"/>
                    <a:pt x="17" y="21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5"/>
                    <a:pt x="25" y="18"/>
                    <a:pt x="26" y="20"/>
                  </a:cubicBezTo>
                  <a:close/>
                  <a:moveTo>
                    <a:pt x="18" y="4"/>
                  </a:moveTo>
                  <a:cubicBezTo>
                    <a:pt x="18" y="4"/>
                    <a:pt x="22" y="6"/>
                    <a:pt x="24" y="8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8" y="12"/>
                    <a:pt x="15" y="10"/>
                    <a:pt x="15" y="10"/>
                  </a:cubicBezTo>
                  <a:lnTo>
                    <a:pt x="18" y="4"/>
                  </a:lnTo>
                  <a:close/>
                  <a:moveTo>
                    <a:pt x="12" y="17"/>
                  </a:moveTo>
                  <a:cubicBezTo>
                    <a:pt x="12" y="17"/>
                    <a:pt x="16" y="20"/>
                    <a:pt x="17" y="21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1" y="25"/>
                    <a:pt x="8" y="23"/>
                    <a:pt x="8" y="23"/>
                  </a:cubicBezTo>
                  <a:lnTo>
                    <a:pt x="12" y="17"/>
                  </a:lnTo>
                  <a:close/>
                  <a:moveTo>
                    <a:pt x="16" y="39"/>
                  </a:moveTo>
                  <a:cubicBezTo>
                    <a:pt x="14" y="36"/>
                    <a:pt x="11" y="34"/>
                    <a:pt x="11" y="34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8" y="31"/>
                    <a:pt x="19" y="33"/>
                  </a:cubicBezTo>
                  <a:lnTo>
                    <a:pt x="16" y="39"/>
                  </a:lnTo>
                  <a:close/>
                  <a:moveTo>
                    <a:pt x="20" y="32"/>
                  </a:moveTo>
                  <a:cubicBezTo>
                    <a:pt x="23" y="26"/>
                    <a:pt x="23" y="26"/>
                    <a:pt x="23" y="26"/>
                  </a:cubicBezTo>
                  <a:cubicBezTo>
                    <a:pt x="23" y="26"/>
                    <a:pt x="27" y="29"/>
                    <a:pt x="28" y="31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0" y="32"/>
                  </a:lnTo>
                  <a:close/>
                  <a:moveTo>
                    <a:pt x="28" y="49"/>
                  </a:moveTo>
                  <a:cubicBezTo>
                    <a:pt x="24" y="46"/>
                    <a:pt x="23" y="44"/>
                    <a:pt x="23" y="44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31" y="42"/>
                    <a:pt x="31" y="43"/>
                  </a:cubicBezTo>
                  <a:lnTo>
                    <a:pt x="28" y="49"/>
                  </a:lnTo>
                  <a:close/>
                  <a:moveTo>
                    <a:pt x="32" y="42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40" y="41"/>
                    <a:pt x="40" y="41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4" y="44"/>
                    <a:pt x="32" y="42"/>
                    <a:pt x="32" y="42"/>
                  </a:cubicBezTo>
                  <a:close/>
                  <a:moveTo>
                    <a:pt x="41" y="57"/>
                  </a:moveTo>
                  <a:cubicBezTo>
                    <a:pt x="37" y="56"/>
                    <a:pt x="35" y="54"/>
                    <a:pt x="35" y="54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41" y="51"/>
                    <a:pt x="43" y="52"/>
                  </a:cubicBezTo>
                  <a:lnTo>
                    <a:pt x="41" y="57"/>
                  </a:lnTo>
                  <a:close/>
                  <a:moveTo>
                    <a:pt x="50" y="54"/>
                  </a:moveTo>
                  <a:cubicBezTo>
                    <a:pt x="47" y="53"/>
                    <a:pt x="44" y="50"/>
                    <a:pt x="44" y="50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46"/>
                    <a:pt x="51" y="48"/>
                    <a:pt x="53" y="48"/>
                  </a:cubicBezTo>
                  <a:lnTo>
                    <a:pt x="50" y="54"/>
                  </a:lnTo>
                  <a:close/>
                  <a:moveTo>
                    <a:pt x="57" y="41"/>
                  </a:moveTo>
                  <a:cubicBezTo>
                    <a:pt x="53" y="40"/>
                    <a:pt x="50" y="38"/>
                    <a:pt x="50" y="38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3" y="33"/>
                    <a:pt x="56" y="35"/>
                    <a:pt x="59" y="36"/>
                  </a:cubicBezTo>
                  <a:lnTo>
                    <a:pt x="57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83238" y="4110038"/>
              <a:ext cx="239712" cy="239713"/>
            </a:xfrm>
            <a:custGeom>
              <a:avLst/>
              <a:gdLst>
                <a:gd name="T0" fmla="*/ 47 w 64"/>
                <a:gd name="T1" fmla="*/ 0 h 64"/>
                <a:gd name="T2" fmla="*/ 0 w 64"/>
                <a:gd name="T3" fmla="*/ 34 h 64"/>
                <a:gd name="T4" fmla="*/ 16 w 64"/>
                <a:gd name="T5" fmla="*/ 64 h 64"/>
                <a:gd name="T6" fmla="*/ 64 w 64"/>
                <a:gd name="T7" fmla="*/ 32 h 64"/>
                <a:gd name="T8" fmla="*/ 55 w 64"/>
                <a:gd name="T9" fmla="*/ 23 h 64"/>
                <a:gd name="T10" fmla="*/ 46 w 64"/>
                <a:gd name="T11" fmla="*/ 21 h 64"/>
                <a:gd name="T12" fmla="*/ 55 w 64"/>
                <a:gd name="T13" fmla="*/ 23 h 64"/>
                <a:gd name="T14" fmla="*/ 48 w 64"/>
                <a:gd name="T15" fmla="*/ 10 h 64"/>
                <a:gd name="T16" fmla="*/ 39 w 64"/>
                <a:gd name="T17" fmla="*/ 8 h 64"/>
                <a:gd name="T18" fmla="*/ 43 w 64"/>
                <a:gd name="T19" fmla="*/ 15 h 64"/>
                <a:gd name="T20" fmla="*/ 41 w 64"/>
                <a:gd name="T21" fmla="*/ 25 h 64"/>
                <a:gd name="T22" fmla="*/ 43 w 64"/>
                <a:gd name="T23" fmla="*/ 15 h 64"/>
                <a:gd name="T24" fmla="*/ 37 w 64"/>
                <a:gd name="T25" fmla="*/ 19 h 64"/>
                <a:gd name="T26" fmla="*/ 28 w 64"/>
                <a:gd name="T27" fmla="*/ 18 h 64"/>
                <a:gd name="T28" fmla="*/ 31 w 64"/>
                <a:gd name="T29" fmla="*/ 25 h 64"/>
                <a:gd name="T30" fmla="*/ 28 w 64"/>
                <a:gd name="T31" fmla="*/ 36 h 64"/>
                <a:gd name="T32" fmla="*/ 31 w 64"/>
                <a:gd name="T33" fmla="*/ 25 h 64"/>
                <a:gd name="T34" fmla="*/ 25 w 64"/>
                <a:gd name="T35" fmla="*/ 30 h 64"/>
                <a:gd name="T36" fmla="*/ 16 w 64"/>
                <a:gd name="T37" fmla="*/ 29 h 64"/>
                <a:gd name="T38" fmla="*/ 19 w 64"/>
                <a:gd name="T39" fmla="*/ 36 h 64"/>
                <a:gd name="T40" fmla="*/ 16 w 64"/>
                <a:gd name="T41" fmla="*/ 44 h 64"/>
                <a:gd name="T42" fmla="*/ 19 w 64"/>
                <a:gd name="T43" fmla="*/ 36 h 64"/>
                <a:gd name="T44" fmla="*/ 10 w 64"/>
                <a:gd name="T45" fmla="*/ 33 h 64"/>
                <a:gd name="T46" fmla="*/ 6 w 64"/>
                <a:gd name="T47" fmla="*/ 41 h 64"/>
                <a:gd name="T48" fmla="*/ 13 w 64"/>
                <a:gd name="T49" fmla="*/ 54 h 64"/>
                <a:gd name="T50" fmla="*/ 17 w 64"/>
                <a:gd name="T51" fmla="*/ 46 h 64"/>
                <a:gd name="T52" fmla="*/ 13 w 64"/>
                <a:gd name="T53" fmla="*/ 54 h 64"/>
                <a:gd name="T54" fmla="*/ 20 w 64"/>
                <a:gd name="T55" fmla="*/ 52 h 64"/>
                <a:gd name="T56" fmla="*/ 29 w 64"/>
                <a:gd name="T57" fmla="*/ 54 h 64"/>
                <a:gd name="T58" fmla="*/ 26 w 64"/>
                <a:gd name="T59" fmla="*/ 47 h 64"/>
                <a:gd name="T60" fmla="*/ 28 w 64"/>
                <a:gd name="T61" fmla="*/ 36 h 64"/>
                <a:gd name="T62" fmla="*/ 26 w 64"/>
                <a:gd name="T63" fmla="*/ 47 h 64"/>
                <a:gd name="T64" fmla="*/ 32 w 64"/>
                <a:gd name="T65" fmla="*/ 43 h 64"/>
                <a:gd name="T66" fmla="*/ 40 w 64"/>
                <a:gd name="T67" fmla="*/ 44 h 64"/>
                <a:gd name="T68" fmla="*/ 38 w 64"/>
                <a:gd name="T69" fmla="*/ 37 h 64"/>
                <a:gd name="T70" fmla="*/ 40 w 64"/>
                <a:gd name="T71" fmla="*/ 26 h 64"/>
                <a:gd name="T72" fmla="*/ 38 w 64"/>
                <a:gd name="T73" fmla="*/ 37 h 64"/>
                <a:gd name="T74" fmla="*/ 44 w 64"/>
                <a:gd name="T75" fmla="*/ 33 h 64"/>
                <a:gd name="T76" fmla="*/ 53 w 64"/>
                <a:gd name="T77" fmla="*/ 3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4" h="64">
                  <a:moveTo>
                    <a:pt x="47" y="1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37" y="3"/>
                    <a:pt x="23" y="21"/>
                  </a:cubicBezTo>
                  <a:cubicBezTo>
                    <a:pt x="23" y="21"/>
                    <a:pt x="11" y="35"/>
                    <a:pt x="0" y="34"/>
                  </a:cubicBezTo>
                  <a:cubicBezTo>
                    <a:pt x="0" y="34"/>
                    <a:pt x="12" y="56"/>
                    <a:pt x="12" y="58"/>
                  </a:cubicBezTo>
                  <a:cubicBezTo>
                    <a:pt x="13" y="59"/>
                    <a:pt x="16" y="64"/>
                    <a:pt x="16" y="64"/>
                  </a:cubicBezTo>
                  <a:cubicBezTo>
                    <a:pt x="16" y="64"/>
                    <a:pt x="30" y="59"/>
                    <a:pt x="41" y="46"/>
                  </a:cubicBezTo>
                  <a:cubicBezTo>
                    <a:pt x="41" y="46"/>
                    <a:pt x="53" y="33"/>
                    <a:pt x="64" y="32"/>
                  </a:cubicBezTo>
                  <a:lnTo>
                    <a:pt x="47" y="1"/>
                  </a:lnTo>
                  <a:close/>
                  <a:moveTo>
                    <a:pt x="55" y="23"/>
                  </a:moveTo>
                  <a:cubicBezTo>
                    <a:pt x="55" y="23"/>
                    <a:pt x="52" y="25"/>
                    <a:pt x="49" y="27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0"/>
                    <a:pt x="52" y="17"/>
                    <a:pt x="52" y="17"/>
                  </a:cubicBezTo>
                  <a:lnTo>
                    <a:pt x="55" y="23"/>
                  </a:lnTo>
                  <a:close/>
                  <a:moveTo>
                    <a:pt x="45" y="4"/>
                  </a:move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5" y="12"/>
                    <a:pt x="42" y="14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41" y="6"/>
                    <a:pt x="45" y="4"/>
                    <a:pt x="45" y="4"/>
                  </a:cubicBezTo>
                  <a:close/>
                  <a:moveTo>
                    <a:pt x="43" y="15"/>
                  </a:moveTo>
                  <a:cubicBezTo>
                    <a:pt x="46" y="21"/>
                    <a:pt x="46" y="21"/>
                    <a:pt x="46" y="21"/>
                  </a:cubicBezTo>
                  <a:cubicBezTo>
                    <a:pt x="46" y="21"/>
                    <a:pt x="42" y="23"/>
                    <a:pt x="41" y="25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9" y="18"/>
                    <a:pt x="43" y="15"/>
                    <a:pt x="43" y="15"/>
                  </a:cubicBezTo>
                  <a:close/>
                  <a:moveTo>
                    <a:pt x="34" y="13"/>
                  </a:moveTo>
                  <a:cubicBezTo>
                    <a:pt x="37" y="19"/>
                    <a:pt x="37" y="19"/>
                    <a:pt x="37" y="19"/>
                  </a:cubicBezTo>
                  <a:cubicBezTo>
                    <a:pt x="37" y="19"/>
                    <a:pt x="33" y="22"/>
                    <a:pt x="31" y="24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9" y="16"/>
                    <a:pt x="34" y="13"/>
                    <a:pt x="34" y="13"/>
                  </a:cubicBezTo>
                  <a:close/>
                  <a:moveTo>
                    <a:pt x="31" y="25"/>
                  </a:move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2" y="33"/>
                    <a:pt x="28" y="36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6" y="29"/>
                    <a:pt x="31" y="25"/>
                    <a:pt x="31" y="25"/>
                  </a:cubicBezTo>
                  <a:close/>
                  <a:moveTo>
                    <a:pt x="22" y="25"/>
                  </a:move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19" y="35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22" y="25"/>
                    <a:pt x="22" y="25"/>
                  </a:cubicBezTo>
                  <a:close/>
                  <a:moveTo>
                    <a:pt x="19" y="36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0" y="43"/>
                    <a:pt x="16" y="44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5" y="39"/>
                    <a:pt x="19" y="36"/>
                    <a:pt x="19" y="36"/>
                  </a:cubicBezTo>
                  <a:close/>
                  <a:moveTo>
                    <a:pt x="4" y="36"/>
                  </a:moveTo>
                  <a:cubicBezTo>
                    <a:pt x="7" y="35"/>
                    <a:pt x="10" y="33"/>
                    <a:pt x="10" y="33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0" y="40"/>
                    <a:pt x="6" y="41"/>
                  </a:cubicBezTo>
                  <a:lnTo>
                    <a:pt x="4" y="36"/>
                  </a:lnTo>
                  <a:close/>
                  <a:moveTo>
                    <a:pt x="13" y="54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2" y="48"/>
                    <a:pt x="17" y="46"/>
                    <a:pt x="17" y="46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50"/>
                    <a:pt x="17" y="53"/>
                    <a:pt x="13" y="54"/>
                  </a:cubicBezTo>
                  <a:close/>
                  <a:moveTo>
                    <a:pt x="23" y="57"/>
                  </a:moveTo>
                  <a:cubicBezTo>
                    <a:pt x="20" y="52"/>
                    <a:pt x="20" y="52"/>
                    <a:pt x="20" y="52"/>
                  </a:cubicBezTo>
                  <a:cubicBezTo>
                    <a:pt x="22" y="51"/>
                    <a:pt x="26" y="48"/>
                    <a:pt x="26" y="48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29" y="54"/>
                    <a:pt x="26" y="56"/>
                    <a:pt x="23" y="57"/>
                  </a:cubicBezTo>
                  <a:close/>
                  <a:moveTo>
                    <a:pt x="26" y="47"/>
                  </a:moveTo>
                  <a:cubicBezTo>
                    <a:pt x="23" y="41"/>
                    <a:pt x="23" y="41"/>
                    <a:pt x="23" y="41"/>
                  </a:cubicBezTo>
                  <a:cubicBezTo>
                    <a:pt x="23" y="41"/>
                    <a:pt x="28" y="36"/>
                    <a:pt x="28" y="36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0" y="44"/>
                    <a:pt x="26" y="47"/>
                  </a:cubicBezTo>
                  <a:close/>
                  <a:moveTo>
                    <a:pt x="35" y="49"/>
                  </a:moveTo>
                  <a:cubicBezTo>
                    <a:pt x="32" y="43"/>
                    <a:pt x="32" y="43"/>
                    <a:pt x="32" y="43"/>
                  </a:cubicBezTo>
                  <a:cubicBezTo>
                    <a:pt x="33" y="42"/>
                    <a:pt x="37" y="38"/>
                    <a:pt x="37" y="38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39" y="46"/>
                    <a:pt x="35" y="49"/>
                  </a:cubicBezTo>
                  <a:close/>
                  <a:moveTo>
                    <a:pt x="38" y="37"/>
                  </a:moveTo>
                  <a:cubicBezTo>
                    <a:pt x="35" y="31"/>
                    <a:pt x="35" y="31"/>
                    <a:pt x="35" y="31"/>
                  </a:cubicBezTo>
                  <a:cubicBezTo>
                    <a:pt x="37" y="29"/>
                    <a:pt x="40" y="26"/>
                    <a:pt x="40" y="26"/>
                  </a:cubicBezTo>
                  <a:cubicBezTo>
                    <a:pt x="43" y="32"/>
                    <a:pt x="43" y="32"/>
                    <a:pt x="43" y="32"/>
                  </a:cubicBezTo>
                  <a:lnTo>
                    <a:pt x="38" y="37"/>
                  </a:lnTo>
                  <a:close/>
                  <a:moveTo>
                    <a:pt x="47" y="39"/>
                  </a:moveTo>
                  <a:cubicBezTo>
                    <a:pt x="44" y="33"/>
                    <a:pt x="44" y="33"/>
                    <a:pt x="44" y="33"/>
                  </a:cubicBezTo>
                  <a:cubicBezTo>
                    <a:pt x="45" y="31"/>
                    <a:pt x="50" y="28"/>
                    <a:pt x="50" y="28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49" y="36"/>
                    <a:pt x="4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9222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rot="20799650">
            <a:off x="2817670" y="1690975"/>
            <a:ext cx="1868487" cy="2055812"/>
          </a:xfrm>
          <a:prstGeom prst="circularArrow">
            <a:avLst>
              <a:gd name="adj1" fmla="val 3510"/>
              <a:gd name="adj2" fmla="val 435572"/>
              <a:gd name="adj3" fmla="val 19388917"/>
              <a:gd name="adj4" fmla="val 12575511"/>
              <a:gd name="adj5" fmla="val 4095"/>
            </a:avLst>
          </a:prstGeom>
          <a:solidFill>
            <a:srgbClr val="F5B037"/>
          </a:solidFill>
          <a:ln w="19050">
            <a:noFill/>
          </a:ln>
          <a:effectLst/>
        </p:spPr>
      </p:sp>
      <p:sp>
        <p:nvSpPr>
          <p:cNvPr id="15" name="出自【趣你的PPT】(微信:qunideppt)：最优质的PPT资源库"/>
          <p:cNvSpPr/>
          <p:nvPr/>
        </p:nvSpPr>
        <p:spPr bwMode="auto">
          <a:xfrm>
            <a:off x="1968357" y="2670462"/>
            <a:ext cx="1830388" cy="1511300"/>
          </a:xfrm>
          <a:prstGeom prst="roundRect">
            <a:avLst>
              <a:gd name="adj" fmla="val 10000"/>
            </a:avLst>
          </a:prstGeom>
          <a:solidFill>
            <a:srgbClr val="F5B037"/>
          </a:solidFill>
          <a:ln w="12700" cap="flat" cmpd="sng" algn="ctr">
            <a:noFill/>
            <a:prstDash val="solid"/>
            <a:miter lim="800000"/>
          </a:ln>
          <a:effectLst/>
        </p:spPr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562755" y="3111708"/>
            <a:ext cx="641591" cy="628572"/>
          </a:xfrm>
          <a:custGeom>
            <a:avLst/>
            <a:gdLst>
              <a:gd name="T0" fmla="*/ 622924 w 1356"/>
              <a:gd name="T1" fmla="*/ 148631 h 1328"/>
              <a:gd name="T2" fmla="*/ 514054 w 1356"/>
              <a:gd name="T3" fmla="*/ 248034 h 1328"/>
              <a:gd name="T4" fmla="*/ 462933 w 1356"/>
              <a:gd name="T5" fmla="*/ 254661 h 1328"/>
              <a:gd name="T6" fmla="*/ 419385 w 1356"/>
              <a:gd name="T7" fmla="*/ 228154 h 1328"/>
              <a:gd name="T8" fmla="*/ 402345 w 1356"/>
              <a:gd name="T9" fmla="*/ 173245 h 1328"/>
              <a:gd name="T10" fmla="*/ 505534 w 1356"/>
              <a:gd name="T11" fmla="*/ 45441 h 1328"/>
              <a:gd name="T12" fmla="*/ 505534 w 1356"/>
              <a:gd name="T13" fmla="*/ 26507 h 1328"/>
              <a:gd name="T14" fmla="*/ 452519 w 1356"/>
              <a:gd name="T15" fmla="*/ 17041 h 1328"/>
              <a:gd name="T16" fmla="*/ 318089 w 1356"/>
              <a:gd name="T17" fmla="*/ 72896 h 1328"/>
              <a:gd name="T18" fmla="*/ 266021 w 1356"/>
              <a:gd name="T19" fmla="*/ 176085 h 1328"/>
              <a:gd name="T20" fmla="*/ 213006 w 1356"/>
              <a:gd name="T21" fmla="*/ 283062 h 1328"/>
              <a:gd name="T22" fmla="*/ 35028 w 1356"/>
              <a:gd name="T23" fmla="*/ 480921 h 1328"/>
              <a:gd name="T24" fmla="*/ 38814 w 1356"/>
              <a:gd name="T25" fmla="*/ 557604 h 1328"/>
              <a:gd name="T26" fmla="*/ 90883 w 1356"/>
              <a:gd name="T27" fmla="*/ 615352 h 1328"/>
              <a:gd name="T28" fmla="*/ 167565 w 1356"/>
              <a:gd name="T29" fmla="*/ 626713 h 1328"/>
              <a:gd name="T30" fmla="*/ 333236 w 1356"/>
              <a:gd name="T31" fmla="*/ 487548 h 1328"/>
              <a:gd name="T32" fmla="*/ 485654 w 1356"/>
              <a:gd name="T33" fmla="*/ 614406 h 1328"/>
              <a:gd name="T34" fmla="*/ 558549 w 1356"/>
              <a:gd name="T35" fmla="*/ 603045 h 1328"/>
              <a:gd name="T36" fmla="*/ 607777 w 1356"/>
              <a:gd name="T37" fmla="*/ 548137 h 1328"/>
              <a:gd name="T38" fmla="*/ 607777 w 1356"/>
              <a:gd name="T39" fmla="*/ 465774 h 1328"/>
              <a:gd name="T40" fmla="*/ 560442 w 1356"/>
              <a:gd name="T41" fmla="*/ 361638 h 1328"/>
              <a:gd name="T42" fmla="*/ 621977 w 1356"/>
              <a:gd name="T43" fmla="*/ 290636 h 1328"/>
              <a:gd name="T44" fmla="*/ 640911 w 1356"/>
              <a:gd name="T45" fmla="*/ 195019 h 1328"/>
              <a:gd name="T46" fmla="*/ 68162 w 1356"/>
              <a:gd name="T47" fmla="*/ 34081 h 1328"/>
              <a:gd name="T48" fmla="*/ 301048 w 1356"/>
              <a:gd name="T49" fmla="*/ 267915 h 1328"/>
              <a:gd name="T50" fmla="*/ 189339 w 1356"/>
              <a:gd name="T51" fmla="*/ 558551 h 1328"/>
              <a:gd name="T52" fmla="*/ 144844 w 1356"/>
              <a:gd name="T53" fmla="*/ 577484 h 1328"/>
              <a:gd name="T54" fmla="*/ 105083 w 1356"/>
              <a:gd name="T55" fmla="*/ 563284 h 1328"/>
              <a:gd name="T56" fmla="*/ 82362 w 1356"/>
              <a:gd name="T57" fmla="*/ 526363 h 1328"/>
              <a:gd name="T58" fmla="*/ 88989 w 1356"/>
              <a:gd name="T59" fmla="*/ 484708 h 1328"/>
              <a:gd name="T60" fmla="*/ 212059 w 1356"/>
              <a:gd name="T61" fmla="*/ 361638 h 1328"/>
              <a:gd name="T62" fmla="*/ 576536 w 1356"/>
              <a:gd name="T63" fmla="*/ 461041 h 1328"/>
              <a:gd name="T64" fmla="*/ 588843 w 1356"/>
              <a:gd name="T65" fmla="*/ 522576 h 1328"/>
              <a:gd name="T66" fmla="*/ 559496 w 1356"/>
              <a:gd name="T67" fmla="*/ 571804 h 1328"/>
              <a:gd name="T68" fmla="*/ 506481 w 1356"/>
              <a:gd name="T69" fmla="*/ 589791 h 1328"/>
              <a:gd name="T70" fmla="*/ 447786 w 1356"/>
              <a:gd name="T71" fmla="*/ 566124 h 1328"/>
              <a:gd name="T72" fmla="*/ 313355 w 1356"/>
              <a:gd name="T73" fmla="*/ 291582 h 1328"/>
              <a:gd name="T74" fmla="*/ 150524 w 1356"/>
              <a:gd name="T75" fmla="*/ 452521 h 1328"/>
              <a:gd name="T76" fmla="*/ 96563 w 1356"/>
              <a:gd name="T77" fmla="*/ 497015 h 1328"/>
              <a:gd name="T78" fmla="*/ 120230 w 1356"/>
              <a:gd name="T79" fmla="*/ 554764 h 1328"/>
              <a:gd name="T80" fmla="*/ 189339 w 1356"/>
              <a:gd name="T81" fmla="*/ 547190 h 1328"/>
              <a:gd name="T82" fmla="*/ 201646 w 1356"/>
              <a:gd name="T83" fmla="*/ 487548 h 1328"/>
              <a:gd name="T84" fmla="*/ 150524 w 1356"/>
              <a:gd name="T85" fmla="*/ 452521 h 1328"/>
              <a:gd name="T86" fmla="*/ 150524 w 1356"/>
              <a:gd name="T87" fmla="*/ 537723 h 1328"/>
              <a:gd name="T88" fmla="*/ 121177 w 1356"/>
              <a:gd name="T89" fmla="*/ 514056 h 1328"/>
              <a:gd name="T90" fmla="*/ 134430 w 1356"/>
              <a:gd name="T91" fmla="*/ 483762 h 1328"/>
              <a:gd name="T92" fmla="*/ 171351 w 1356"/>
              <a:gd name="T93" fmla="*/ 487548 h 1328"/>
              <a:gd name="T94" fmla="*/ 175138 w 1356"/>
              <a:gd name="T95" fmla="*/ 524469 h 1328"/>
              <a:gd name="T96" fmla="*/ 485654 w 1356"/>
              <a:gd name="T97" fmla="*/ 533936 h 1328"/>
              <a:gd name="T98" fmla="*/ 340810 w 1356"/>
              <a:gd name="T99" fmla="*/ 407079 h 1328"/>
              <a:gd name="T100" fmla="*/ 303889 w 1356"/>
              <a:gd name="T101" fmla="*/ 344597 h 1328"/>
              <a:gd name="T102" fmla="*/ 533935 w 1356"/>
              <a:gd name="T103" fmla="*/ 467668 h 1328"/>
              <a:gd name="T104" fmla="*/ 524468 w 1356"/>
              <a:gd name="T105" fmla="*/ 489442 h 1328"/>
              <a:gd name="T106" fmla="*/ 385304 w 1356"/>
              <a:gd name="T107" fmla="*/ 355011 h 1328"/>
              <a:gd name="T108" fmla="*/ 351223 w 1356"/>
              <a:gd name="T109" fmla="*/ 296316 h 1328"/>
              <a:gd name="T110" fmla="*/ 461986 w 1356"/>
              <a:gd name="T111" fmla="*/ 395719 h 1328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1356" h="1328">
                <a:moveTo>
                  <a:pt x="1342" y="336"/>
                </a:moveTo>
                <a:lnTo>
                  <a:pt x="1342" y="336"/>
                </a:lnTo>
                <a:lnTo>
                  <a:pt x="1340" y="328"/>
                </a:lnTo>
                <a:lnTo>
                  <a:pt x="1336" y="322"/>
                </a:lnTo>
                <a:lnTo>
                  <a:pt x="1330" y="318"/>
                </a:lnTo>
                <a:lnTo>
                  <a:pt x="1324" y="316"/>
                </a:lnTo>
                <a:lnTo>
                  <a:pt x="1316" y="314"/>
                </a:lnTo>
                <a:lnTo>
                  <a:pt x="1308" y="316"/>
                </a:lnTo>
                <a:lnTo>
                  <a:pt x="1302" y="318"/>
                </a:lnTo>
                <a:lnTo>
                  <a:pt x="1296" y="322"/>
                </a:lnTo>
                <a:lnTo>
                  <a:pt x="1124" y="494"/>
                </a:lnTo>
                <a:lnTo>
                  <a:pt x="1112" y="506"/>
                </a:lnTo>
                <a:lnTo>
                  <a:pt x="1100" y="516"/>
                </a:lnTo>
                <a:lnTo>
                  <a:pt x="1086" y="524"/>
                </a:lnTo>
                <a:lnTo>
                  <a:pt x="1072" y="530"/>
                </a:lnTo>
                <a:lnTo>
                  <a:pt x="1058" y="536"/>
                </a:lnTo>
                <a:lnTo>
                  <a:pt x="1042" y="538"/>
                </a:lnTo>
                <a:lnTo>
                  <a:pt x="1026" y="542"/>
                </a:lnTo>
                <a:lnTo>
                  <a:pt x="1010" y="542"/>
                </a:lnTo>
                <a:lnTo>
                  <a:pt x="994" y="542"/>
                </a:lnTo>
                <a:lnTo>
                  <a:pt x="978" y="538"/>
                </a:lnTo>
                <a:lnTo>
                  <a:pt x="964" y="536"/>
                </a:lnTo>
                <a:lnTo>
                  <a:pt x="948" y="530"/>
                </a:lnTo>
                <a:lnTo>
                  <a:pt x="934" y="524"/>
                </a:lnTo>
                <a:lnTo>
                  <a:pt x="922" y="516"/>
                </a:lnTo>
                <a:lnTo>
                  <a:pt x="908" y="506"/>
                </a:lnTo>
                <a:lnTo>
                  <a:pt x="896" y="494"/>
                </a:lnTo>
                <a:lnTo>
                  <a:pt x="886" y="482"/>
                </a:lnTo>
                <a:lnTo>
                  <a:pt x="876" y="470"/>
                </a:lnTo>
                <a:lnTo>
                  <a:pt x="868" y="456"/>
                </a:lnTo>
                <a:lnTo>
                  <a:pt x="862" y="442"/>
                </a:lnTo>
                <a:lnTo>
                  <a:pt x="856" y="426"/>
                </a:lnTo>
                <a:lnTo>
                  <a:pt x="852" y="412"/>
                </a:lnTo>
                <a:lnTo>
                  <a:pt x="850" y="396"/>
                </a:lnTo>
                <a:lnTo>
                  <a:pt x="850" y="382"/>
                </a:lnTo>
                <a:lnTo>
                  <a:pt x="850" y="366"/>
                </a:lnTo>
                <a:lnTo>
                  <a:pt x="852" y="350"/>
                </a:lnTo>
                <a:lnTo>
                  <a:pt x="856" y="336"/>
                </a:lnTo>
                <a:lnTo>
                  <a:pt x="862" y="320"/>
                </a:lnTo>
                <a:lnTo>
                  <a:pt x="868" y="306"/>
                </a:lnTo>
                <a:lnTo>
                  <a:pt x="876" y="292"/>
                </a:lnTo>
                <a:lnTo>
                  <a:pt x="886" y="280"/>
                </a:lnTo>
                <a:lnTo>
                  <a:pt x="896" y="268"/>
                </a:lnTo>
                <a:lnTo>
                  <a:pt x="1068" y="96"/>
                </a:lnTo>
                <a:lnTo>
                  <a:pt x="1074" y="90"/>
                </a:lnTo>
                <a:lnTo>
                  <a:pt x="1076" y="82"/>
                </a:lnTo>
                <a:lnTo>
                  <a:pt x="1076" y="76"/>
                </a:lnTo>
                <a:lnTo>
                  <a:pt x="1076" y="68"/>
                </a:lnTo>
                <a:lnTo>
                  <a:pt x="1074" y="62"/>
                </a:lnTo>
                <a:lnTo>
                  <a:pt x="1068" y="56"/>
                </a:lnTo>
                <a:lnTo>
                  <a:pt x="1064" y="52"/>
                </a:lnTo>
                <a:lnTo>
                  <a:pt x="1056" y="50"/>
                </a:lnTo>
                <a:lnTo>
                  <a:pt x="1032" y="44"/>
                </a:lnTo>
                <a:lnTo>
                  <a:pt x="1006" y="40"/>
                </a:lnTo>
                <a:lnTo>
                  <a:pt x="982" y="38"/>
                </a:lnTo>
                <a:lnTo>
                  <a:pt x="956" y="36"/>
                </a:lnTo>
                <a:lnTo>
                  <a:pt x="916" y="38"/>
                </a:lnTo>
                <a:lnTo>
                  <a:pt x="876" y="44"/>
                </a:lnTo>
                <a:lnTo>
                  <a:pt x="840" y="54"/>
                </a:lnTo>
                <a:lnTo>
                  <a:pt x="802" y="66"/>
                </a:lnTo>
                <a:lnTo>
                  <a:pt x="768" y="84"/>
                </a:lnTo>
                <a:lnTo>
                  <a:pt x="734" y="104"/>
                </a:lnTo>
                <a:lnTo>
                  <a:pt x="702" y="126"/>
                </a:lnTo>
                <a:lnTo>
                  <a:pt x="672" y="154"/>
                </a:lnTo>
                <a:lnTo>
                  <a:pt x="648" y="180"/>
                </a:lnTo>
                <a:lnTo>
                  <a:pt x="626" y="210"/>
                </a:lnTo>
                <a:lnTo>
                  <a:pt x="606" y="240"/>
                </a:lnTo>
                <a:lnTo>
                  <a:pt x="590" y="272"/>
                </a:lnTo>
                <a:lnTo>
                  <a:pt x="578" y="304"/>
                </a:lnTo>
                <a:lnTo>
                  <a:pt x="568" y="338"/>
                </a:lnTo>
                <a:lnTo>
                  <a:pt x="562" y="372"/>
                </a:lnTo>
                <a:lnTo>
                  <a:pt x="558" y="408"/>
                </a:lnTo>
                <a:lnTo>
                  <a:pt x="366" y="216"/>
                </a:lnTo>
                <a:lnTo>
                  <a:pt x="294" y="118"/>
                </a:lnTo>
                <a:lnTo>
                  <a:pt x="138" y="0"/>
                </a:lnTo>
                <a:lnTo>
                  <a:pt x="0" y="138"/>
                </a:lnTo>
                <a:lnTo>
                  <a:pt x="120" y="294"/>
                </a:lnTo>
                <a:lnTo>
                  <a:pt x="216" y="366"/>
                </a:lnTo>
                <a:lnTo>
                  <a:pt x="450" y="598"/>
                </a:lnTo>
                <a:lnTo>
                  <a:pt x="134" y="914"/>
                </a:lnTo>
                <a:lnTo>
                  <a:pt x="118" y="932"/>
                </a:lnTo>
                <a:lnTo>
                  <a:pt x="104" y="952"/>
                </a:lnTo>
                <a:lnTo>
                  <a:pt x="92" y="972"/>
                </a:lnTo>
                <a:lnTo>
                  <a:pt x="82" y="992"/>
                </a:lnTo>
                <a:lnTo>
                  <a:pt x="74" y="1016"/>
                </a:lnTo>
                <a:lnTo>
                  <a:pt x="68" y="1038"/>
                </a:lnTo>
                <a:lnTo>
                  <a:pt x="64" y="1062"/>
                </a:lnTo>
                <a:lnTo>
                  <a:pt x="62" y="1086"/>
                </a:lnTo>
                <a:lnTo>
                  <a:pt x="64" y="1110"/>
                </a:lnTo>
                <a:lnTo>
                  <a:pt x="68" y="1134"/>
                </a:lnTo>
                <a:lnTo>
                  <a:pt x="74" y="1156"/>
                </a:lnTo>
                <a:lnTo>
                  <a:pt x="82" y="1178"/>
                </a:lnTo>
                <a:lnTo>
                  <a:pt x="92" y="1200"/>
                </a:lnTo>
                <a:lnTo>
                  <a:pt x="104" y="1220"/>
                </a:lnTo>
                <a:lnTo>
                  <a:pt x="118" y="1240"/>
                </a:lnTo>
                <a:lnTo>
                  <a:pt x="134" y="1258"/>
                </a:lnTo>
                <a:lnTo>
                  <a:pt x="152" y="1274"/>
                </a:lnTo>
                <a:lnTo>
                  <a:pt x="172" y="1288"/>
                </a:lnTo>
                <a:lnTo>
                  <a:pt x="192" y="1300"/>
                </a:lnTo>
                <a:lnTo>
                  <a:pt x="212" y="1310"/>
                </a:lnTo>
                <a:lnTo>
                  <a:pt x="234" y="1318"/>
                </a:lnTo>
                <a:lnTo>
                  <a:pt x="258" y="1324"/>
                </a:lnTo>
                <a:lnTo>
                  <a:pt x="282" y="1328"/>
                </a:lnTo>
                <a:lnTo>
                  <a:pt x="306" y="1328"/>
                </a:lnTo>
                <a:lnTo>
                  <a:pt x="330" y="1328"/>
                </a:lnTo>
                <a:lnTo>
                  <a:pt x="354" y="1324"/>
                </a:lnTo>
                <a:lnTo>
                  <a:pt x="376" y="1318"/>
                </a:lnTo>
                <a:lnTo>
                  <a:pt x="398" y="1310"/>
                </a:lnTo>
                <a:lnTo>
                  <a:pt x="420" y="1300"/>
                </a:lnTo>
                <a:lnTo>
                  <a:pt x="440" y="1288"/>
                </a:lnTo>
                <a:lnTo>
                  <a:pt x="460" y="1274"/>
                </a:lnTo>
                <a:lnTo>
                  <a:pt x="478" y="1258"/>
                </a:lnTo>
                <a:lnTo>
                  <a:pt x="704" y="1030"/>
                </a:lnTo>
                <a:lnTo>
                  <a:pt x="908" y="1234"/>
                </a:lnTo>
                <a:lnTo>
                  <a:pt x="924" y="1250"/>
                </a:lnTo>
                <a:lnTo>
                  <a:pt x="942" y="1262"/>
                </a:lnTo>
                <a:lnTo>
                  <a:pt x="962" y="1274"/>
                </a:lnTo>
                <a:lnTo>
                  <a:pt x="982" y="1284"/>
                </a:lnTo>
                <a:lnTo>
                  <a:pt x="1004" y="1292"/>
                </a:lnTo>
                <a:lnTo>
                  <a:pt x="1026" y="1298"/>
                </a:lnTo>
                <a:lnTo>
                  <a:pt x="1048" y="1300"/>
                </a:lnTo>
                <a:lnTo>
                  <a:pt x="1070" y="1302"/>
                </a:lnTo>
                <a:lnTo>
                  <a:pt x="1094" y="1300"/>
                </a:lnTo>
                <a:lnTo>
                  <a:pt x="1116" y="1298"/>
                </a:lnTo>
                <a:lnTo>
                  <a:pt x="1138" y="1292"/>
                </a:lnTo>
                <a:lnTo>
                  <a:pt x="1160" y="1284"/>
                </a:lnTo>
                <a:lnTo>
                  <a:pt x="1180" y="1274"/>
                </a:lnTo>
                <a:lnTo>
                  <a:pt x="1198" y="1262"/>
                </a:lnTo>
                <a:lnTo>
                  <a:pt x="1218" y="1250"/>
                </a:lnTo>
                <a:lnTo>
                  <a:pt x="1234" y="1234"/>
                </a:lnTo>
                <a:lnTo>
                  <a:pt x="1250" y="1216"/>
                </a:lnTo>
                <a:lnTo>
                  <a:pt x="1264" y="1198"/>
                </a:lnTo>
                <a:lnTo>
                  <a:pt x="1276" y="1178"/>
                </a:lnTo>
                <a:lnTo>
                  <a:pt x="1284" y="1158"/>
                </a:lnTo>
                <a:lnTo>
                  <a:pt x="1292" y="1136"/>
                </a:lnTo>
                <a:lnTo>
                  <a:pt x="1298" y="1114"/>
                </a:lnTo>
                <a:lnTo>
                  <a:pt x="1300" y="1092"/>
                </a:lnTo>
                <a:lnTo>
                  <a:pt x="1302" y="1070"/>
                </a:lnTo>
                <a:lnTo>
                  <a:pt x="1300" y="1048"/>
                </a:lnTo>
                <a:lnTo>
                  <a:pt x="1298" y="1026"/>
                </a:lnTo>
                <a:lnTo>
                  <a:pt x="1292" y="1004"/>
                </a:lnTo>
                <a:lnTo>
                  <a:pt x="1284" y="984"/>
                </a:lnTo>
                <a:lnTo>
                  <a:pt x="1276" y="964"/>
                </a:lnTo>
                <a:lnTo>
                  <a:pt x="1264" y="944"/>
                </a:lnTo>
                <a:lnTo>
                  <a:pt x="1250" y="924"/>
                </a:lnTo>
                <a:lnTo>
                  <a:pt x="1234" y="908"/>
                </a:lnTo>
                <a:lnTo>
                  <a:pt x="1126" y="798"/>
                </a:lnTo>
                <a:lnTo>
                  <a:pt x="1156" y="782"/>
                </a:lnTo>
                <a:lnTo>
                  <a:pt x="1184" y="764"/>
                </a:lnTo>
                <a:lnTo>
                  <a:pt x="1212" y="742"/>
                </a:lnTo>
                <a:lnTo>
                  <a:pt x="1238" y="718"/>
                </a:lnTo>
                <a:lnTo>
                  <a:pt x="1256" y="700"/>
                </a:lnTo>
                <a:lnTo>
                  <a:pt x="1272" y="680"/>
                </a:lnTo>
                <a:lnTo>
                  <a:pt x="1288" y="658"/>
                </a:lnTo>
                <a:lnTo>
                  <a:pt x="1302" y="636"/>
                </a:lnTo>
                <a:lnTo>
                  <a:pt x="1314" y="614"/>
                </a:lnTo>
                <a:lnTo>
                  <a:pt x="1324" y="590"/>
                </a:lnTo>
                <a:lnTo>
                  <a:pt x="1334" y="566"/>
                </a:lnTo>
                <a:lnTo>
                  <a:pt x="1342" y="540"/>
                </a:lnTo>
                <a:lnTo>
                  <a:pt x="1346" y="516"/>
                </a:lnTo>
                <a:lnTo>
                  <a:pt x="1352" y="490"/>
                </a:lnTo>
                <a:lnTo>
                  <a:pt x="1354" y="464"/>
                </a:lnTo>
                <a:lnTo>
                  <a:pt x="1356" y="438"/>
                </a:lnTo>
                <a:lnTo>
                  <a:pt x="1354" y="412"/>
                </a:lnTo>
                <a:lnTo>
                  <a:pt x="1352" y="386"/>
                </a:lnTo>
                <a:lnTo>
                  <a:pt x="1348" y="360"/>
                </a:lnTo>
                <a:lnTo>
                  <a:pt x="1342" y="336"/>
                </a:lnTo>
                <a:close/>
                <a:moveTo>
                  <a:pt x="254" y="324"/>
                </a:moveTo>
                <a:lnTo>
                  <a:pt x="158" y="254"/>
                </a:lnTo>
                <a:lnTo>
                  <a:pt x="72" y="142"/>
                </a:lnTo>
                <a:lnTo>
                  <a:pt x="144" y="72"/>
                </a:lnTo>
                <a:lnTo>
                  <a:pt x="256" y="158"/>
                </a:lnTo>
                <a:lnTo>
                  <a:pt x="324" y="252"/>
                </a:lnTo>
                <a:lnTo>
                  <a:pt x="560" y="486"/>
                </a:lnTo>
                <a:lnTo>
                  <a:pt x="560" y="488"/>
                </a:lnTo>
                <a:lnTo>
                  <a:pt x="592" y="520"/>
                </a:lnTo>
                <a:lnTo>
                  <a:pt x="634" y="562"/>
                </a:lnTo>
                <a:lnTo>
                  <a:pt x="636" y="564"/>
                </a:lnTo>
                <a:lnTo>
                  <a:pt x="636" y="566"/>
                </a:lnTo>
                <a:lnTo>
                  <a:pt x="614" y="586"/>
                </a:lnTo>
                <a:lnTo>
                  <a:pt x="594" y="606"/>
                </a:lnTo>
                <a:lnTo>
                  <a:pt x="564" y="636"/>
                </a:lnTo>
                <a:lnTo>
                  <a:pt x="488" y="560"/>
                </a:lnTo>
                <a:lnTo>
                  <a:pt x="254" y="324"/>
                </a:lnTo>
                <a:close/>
                <a:moveTo>
                  <a:pt x="400" y="1180"/>
                </a:moveTo>
                <a:lnTo>
                  <a:pt x="400" y="1180"/>
                </a:lnTo>
                <a:lnTo>
                  <a:pt x="390" y="1190"/>
                </a:lnTo>
                <a:lnTo>
                  <a:pt x="380" y="1198"/>
                </a:lnTo>
                <a:lnTo>
                  <a:pt x="368" y="1204"/>
                </a:lnTo>
                <a:lnTo>
                  <a:pt x="356" y="1210"/>
                </a:lnTo>
                <a:lnTo>
                  <a:pt x="344" y="1214"/>
                </a:lnTo>
                <a:lnTo>
                  <a:pt x="332" y="1218"/>
                </a:lnTo>
                <a:lnTo>
                  <a:pt x="318" y="1218"/>
                </a:lnTo>
                <a:lnTo>
                  <a:pt x="306" y="1220"/>
                </a:lnTo>
                <a:lnTo>
                  <a:pt x="292" y="1218"/>
                </a:lnTo>
                <a:lnTo>
                  <a:pt x="280" y="1218"/>
                </a:lnTo>
                <a:lnTo>
                  <a:pt x="266" y="1214"/>
                </a:lnTo>
                <a:lnTo>
                  <a:pt x="254" y="1210"/>
                </a:lnTo>
                <a:lnTo>
                  <a:pt x="242" y="1204"/>
                </a:lnTo>
                <a:lnTo>
                  <a:pt x="232" y="1198"/>
                </a:lnTo>
                <a:lnTo>
                  <a:pt x="222" y="1190"/>
                </a:lnTo>
                <a:lnTo>
                  <a:pt x="212" y="1180"/>
                </a:lnTo>
                <a:lnTo>
                  <a:pt x="202" y="1170"/>
                </a:lnTo>
                <a:lnTo>
                  <a:pt x="194" y="1160"/>
                </a:lnTo>
                <a:lnTo>
                  <a:pt x="188" y="1148"/>
                </a:lnTo>
                <a:lnTo>
                  <a:pt x="182" y="1138"/>
                </a:lnTo>
                <a:lnTo>
                  <a:pt x="178" y="1124"/>
                </a:lnTo>
                <a:lnTo>
                  <a:pt x="174" y="1112"/>
                </a:lnTo>
                <a:lnTo>
                  <a:pt x="172" y="1100"/>
                </a:lnTo>
                <a:lnTo>
                  <a:pt x="172" y="1086"/>
                </a:lnTo>
                <a:lnTo>
                  <a:pt x="172" y="1072"/>
                </a:lnTo>
                <a:lnTo>
                  <a:pt x="174" y="1060"/>
                </a:lnTo>
                <a:lnTo>
                  <a:pt x="178" y="1048"/>
                </a:lnTo>
                <a:lnTo>
                  <a:pt x="182" y="1034"/>
                </a:lnTo>
                <a:lnTo>
                  <a:pt x="188" y="1024"/>
                </a:lnTo>
                <a:lnTo>
                  <a:pt x="194" y="1012"/>
                </a:lnTo>
                <a:lnTo>
                  <a:pt x="202" y="1002"/>
                </a:lnTo>
                <a:lnTo>
                  <a:pt x="212" y="992"/>
                </a:lnTo>
                <a:lnTo>
                  <a:pt x="452" y="750"/>
                </a:lnTo>
                <a:lnTo>
                  <a:pt x="450" y="756"/>
                </a:lnTo>
                <a:lnTo>
                  <a:pt x="448" y="764"/>
                </a:lnTo>
                <a:lnTo>
                  <a:pt x="450" y="774"/>
                </a:lnTo>
                <a:lnTo>
                  <a:pt x="456" y="782"/>
                </a:lnTo>
                <a:lnTo>
                  <a:pt x="628" y="954"/>
                </a:lnTo>
                <a:lnTo>
                  <a:pt x="400" y="1180"/>
                </a:lnTo>
                <a:close/>
                <a:moveTo>
                  <a:pt x="1196" y="946"/>
                </a:moveTo>
                <a:lnTo>
                  <a:pt x="1196" y="946"/>
                </a:lnTo>
                <a:lnTo>
                  <a:pt x="1208" y="960"/>
                </a:lnTo>
                <a:lnTo>
                  <a:pt x="1218" y="974"/>
                </a:lnTo>
                <a:lnTo>
                  <a:pt x="1228" y="988"/>
                </a:lnTo>
                <a:lnTo>
                  <a:pt x="1234" y="1004"/>
                </a:lnTo>
                <a:lnTo>
                  <a:pt x="1240" y="1020"/>
                </a:lnTo>
                <a:lnTo>
                  <a:pt x="1244" y="1036"/>
                </a:lnTo>
                <a:lnTo>
                  <a:pt x="1246" y="1054"/>
                </a:lnTo>
                <a:lnTo>
                  <a:pt x="1248" y="1070"/>
                </a:lnTo>
                <a:lnTo>
                  <a:pt x="1246" y="1088"/>
                </a:lnTo>
                <a:lnTo>
                  <a:pt x="1244" y="1104"/>
                </a:lnTo>
                <a:lnTo>
                  <a:pt x="1240" y="1120"/>
                </a:lnTo>
                <a:lnTo>
                  <a:pt x="1234" y="1136"/>
                </a:lnTo>
                <a:lnTo>
                  <a:pt x="1228" y="1152"/>
                </a:lnTo>
                <a:lnTo>
                  <a:pt x="1218" y="1168"/>
                </a:lnTo>
                <a:lnTo>
                  <a:pt x="1208" y="1182"/>
                </a:lnTo>
                <a:lnTo>
                  <a:pt x="1196" y="1196"/>
                </a:lnTo>
                <a:lnTo>
                  <a:pt x="1182" y="1208"/>
                </a:lnTo>
                <a:lnTo>
                  <a:pt x="1168" y="1218"/>
                </a:lnTo>
                <a:lnTo>
                  <a:pt x="1154" y="1226"/>
                </a:lnTo>
                <a:lnTo>
                  <a:pt x="1138" y="1234"/>
                </a:lnTo>
                <a:lnTo>
                  <a:pt x="1122" y="1240"/>
                </a:lnTo>
                <a:lnTo>
                  <a:pt x="1106" y="1244"/>
                </a:lnTo>
                <a:lnTo>
                  <a:pt x="1088" y="1246"/>
                </a:lnTo>
                <a:lnTo>
                  <a:pt x="1070" y="1246"/>
                </a:lnTo>
                <a:lnTo>
                  <a:pt x="1054" y="1246"/>
                </a:lnTo>
                <a:lnTo>
                  <a:pt x="1036" y="1244"/>
                </a:lnTo>
                <a:lnTo>
                  <a:pt x="1020" y="1240"/>
                </a:lnTo>
                <a:lnTo>
                  <a:pt x="1004" y="1234"/>
                </a:lnTo>
                <a:lnTo>
                  <a:pt x="988" y="1226"/>
                </a:lnTo>
                <a:lnTo>
                  <a:pt x="974" y="1218"/>
                </a:lnTo>
                <a:lnTo>
                  <a:pt x="960" y="1208"/>
                </a:lnTo>
                <a:lnTo>
                  <a:pt x="946" y="1196"/>
                </a:lnTo>
                <a:lnTo>
                  <a:pt x="744" y="992"/>
                </a:lnTo>
                <a:lnTo>
                  <a:pt x="666" y="914"/>
                </a:lnTo>
                <a:lnTo>
                  <a:pt x="514" y="764"/>
                </a:lnTo>
                <a:lnTo>
                  <a:pt x="564" y="714"/>
                </a:lnTo>
                <a:lnTo>
                  <a:pt x="622" y="656"/>
                </a:lnTo>
                <a:lnTo>
                  <a:pt x="642" y="636"/>
                </a:lnTo>
                <a:lnTo>
                  <a:pt x="662" y="616"/>
                </a:lnTo>
                <a:lnTo>
                  <a:pt x="714" y="564"/>
                </a:lnTo>
                <a:lnTo>
                  <a:pt x="764" y="514"/>
                </a:lnTo>
                <a:lnTo>
                  <a:pt x="1024" y="774"/>
                </a:lnTo>
                <a:lnTo>
                  <a:pt x="1048" y="798"/>
                </a:lnTo>
                <a:lnTo>
                  <a:pt x="1070" y="820"/>
                </a:lnTo>
                <a:lnTo>
                  <a:pt x="1196" y="946"/>
                </a:lnTo>
                <a:close/>
                <a:moveTo>
                  <a:pt x="318" y="956"/>
                </a:moveTo>
                <a:lnTo>
                  <a:pt x="318" y="956"/>
                </a:lnTo>
                <a:lnTo>
                  <a:pt x="296" y="958"/>
                </a:lnTo>
                <a:lnTo>
                  <a:pt x="274" y="966"/>
                </a:lnTo>
                <a:lnTo>
                  <a:pt x="254" y="976"/>
                </a:lnTo>
                <a:lnTo>
                  <a:pt x="236" y="990"/>
                </a:lnTo>
                <a:lnTo>
                  <a:pt x="220" y="1008"/>
                </a:lnTo>
                <a:lnTo>
                  <a:pt x="210" y="1028"/>
                </a:lnTo>
                <a:lnTo>
                  <a:pt x="204" y="1050"/>
                </a:lnTo>
                <a:lnTo>
                  <a:pt x="202" y="1074"/>
                </a:lnTo>
                <a:lnTo>
                  <a:pt x="204" y="1096"/>
                </a:lnTo>
                <a:lnTo>
                  <a:pt x="210" y="1118"/>
                </a:lnTo>
                <a:lnTo>
                  <a:pt x="220" y="1138"/>
                </a:lnTo>
                <a:lnTo>
                  <a:pt x="236" y="1156"/>
                </a:lnTo>
                <a:lnTo>
                  <a:pt x="254" y="1172"/>
                </a:lnTo>
                <a:lnTo>
                  <a:pt x="274" y="1182"/>
                </a:lnTo>
                <a:lnTo>
                  <a:pt x="296" y="1188"/>
                </a:lnTo>
                <a:lnTo>
                  <a:pt x="318" y="1190"/>
                </a:lnTo>
                <a:lnTo>
                  <a:pt x="342" y="1188"/>
                </a:lnTo>
                <a:lnTo>
                  <a:pt x="362" y="1182"/>
                </a:lnTo>
                <a:lnTo>
                  <a:pt x="382" y="1172"/>
                </a:lnTo>
                <a:lnTo>
                  <a:pt x="400" y="1156"/>
                </a:lnTo>
                <a:lnTo>
                  <a:pt x="408" y="1148"/>
                </a:lnTo>
                <a:lnTo>
                  <a:pt x="416" y="1138"/>
                </a:lnTo>
                <a:lnTo>
                  <a:pt x="426" y="1118"/>
                </a:lnTo>
                <a:lnTo>
                  <a:pt x="432" y="1096"/>
                </a:lnTo>
                <a:lnTo>
                  <a:pt x="434" y="1074"/>
                </a:lnTo>
                <a:lnTo>
                  <a:pt x="432" y="1052"/>
                </a:lnTo>
                <a:lnTo>
                  <a:pt x="426" y="1030"/>
                </a:lnTo>
                <a:lnTo>
                  <a:pt x="416" y="1010"/>
                </a:lnTo>
                <a:lnTo>
                  <a:pt x="408" y="1000"/>
                </a:lnTo>
                <a:lnTo>
                  <a:pt x="400" y="990"/>
                </a:lnTo>
                <a:lnTo>
                  <a:pt x="382" y="976"/>
                </a:lnTo>
                <a:lnTo>
                  <a:pt x="362" y="966"/>
                </a:lnTo>
                <a:lnTo>
                  <a:pt x="342" y="958"/>
                </a:lnTo>
                <a:lnTo>
                  <a:pt x="318" y="956"/>
                </a:lnTo>
                <a:close/>
                <a:moveTo>
                  <a:pt x="362" y="1118"/>
                </a:moveTo>
                <a:lnTo>
                  <a:pt x="362" y="1118"/>
                </a:lnTo>
                <a:lnTo>
                  <a:pt x="352" y="1126"/>
                </a:lnTo>
                <a:lnTo>
                  <a:pt x="342" y="1132"/>
                </a:lnTo>
                <a:lnTo>
                  <a:pt x="330" y="1134"/>
                </a:lnTo>
                <a:lnTo>
                  <a:pt x="318" y="1136"/>
                </a:lnTo>
                <a:lnTo>
                  <a:pt x="306" y="1134"/>
                </a:lnTo>
                <a:lnTo>
                  <a:pt x="294" y="1132"/>
                </a:lnTo>
                <a:lnTo>
                  <a:pt x="284" y="1126"/>
                </a:lnTo>
                <a:lnTo>
                  <a:pt x="274" y="1118"/>
                </a:lnTo>
                <a:lnTo>
                  <a:pt x="266" y="1108"/>
                </a:lnTo>
                <a:lnTo>
                  <a:pt x="260" y="1098"/>
                </a:lnTo>
                <a:lnTo>
                  <a:pt x="256" y="1086"/>
                </a:lnTo>
                <a:lnTo>
                  <a:pt x="256" y="1074"/>
                </a:lnTo>
                <a:lnTo>
                  <a:pt x="256" y="1062"/>
                </a:lnTo>
                <a:lnTo>
                  <a:pt x="260" y="1050"/>
                </a:lnTo>
                <a:lnTo>
                  <a:pt x="266" y="1040"/>
                </a:lnTo>
                <a:lnTo>
                  <a:pt x="274" y="1030"/>
                </a:lnTo>
                <a:lnTo>
                  <a:pt x="284" y="1022"/>
                </a:lnTo>
                <a:lnTo>
                  <a:pt x="294" y="1016"/>
                </a:lnTo>
                <a:lnTo>
                  <a:pt x="306" y="1012"/>
                </a:lnTo>
                <a:lnTo>
                  <a:pt x="318" y="1012"/>
                </a:lnTo>
                <a:lnTo>
                  <a:pt x="330" y="1012"/>
                </a:lnTo>
                <a:lnTo>
                  <a:pt x="342" y="1016"/>
                </a:lnTo>
                <a:lnTo>
                  <a:pt x="352" y="1022"/>
                </a:lnTo>
                <a:lnTo>
                  <a:pt x="362" y="1030"/>
                </a:lnTo>
                <a:lnTo>
                  <a:pt x="370" y="1040"/>
                </a:lnTo>
                <a:lnTo>
                  <a:pt x="376" y="1050"/>
                </a:lnTo>
                <a:lnTo>
                  <a:pt x="380" y="1062"/>
                </a:lnTo>
                <a:lnTo>
                  <a:pt x="380" y="1074"/>
                </a:lnTo>
                <a:lnTo>
                  <a:pt x="380" y="1086"/>
                </a:lnTo>
                <a:lnTo>
                  <a:pt x="376" y="1098"/>
                </a:lnTo>
                <a:lnTo>
                  <a:pt x="370" y="1108"/>
                </a:lnTo>
                <a:lnTo>
                  <a:pt x="362" y="1118"/>
                </a:lnTo>
                <a:close/>
                <a:moveTo>
                  <a:pt x="1026" y="1090"/>
                </a:moveTo>
                <a:lnTo>
                  <a:pt x="1026" y="1090"/>
                </a:lnTo>
                <a:lnTo>
                  <a:pt x="1032" y="1098"/>
                </a:lnTo>
                <a:lnTo>
                  <a:pt x="1034" y="1108"/>
                </a:lnTo>
                <a:lnTo>
                  <a:pt x="1032" y="1118"/>
                </a:lnTo>
                <a:lnTo>
                  <a:pt x="1026" y="1128"/>
                </a:lnTo>
                <a:lnTo>
                  <a:pt x="1016" y="1134"/>
                </a:lnTo>
                <a:lnTo>
                  <a:pt x="1006" y="1136"/>
                </a:lnTo>
                <a:lnTo>
                  <a:pt x="996" y="1134"/>
                </a:lnTo>
                <a:lnTo>
                  <a:pt x="988" y="1128"/>
                </a:lnTo>
                <a:lnTo>
                  <a:pt x="798" y="938"/>
                </a:lnTo>
                <a:lnTo>
                  <a:pt x="720" y="860"/>
                </a:lnTo>
                <a:lnTo>
                  <a:pt x="632" y="772"/>
                </a:lnTo>
                <a:lnTo>
                  <a:pt x="626" y="764"/>
                </a:lnTo>
                <a:lnTo>
                  <a:pt x="624" y="754"/>
                </a:lnTo>
                <a:lnTo>
                  <a:pt x="626" y="744"/>
                </a:lnTo>
                <a:lnTo>
                  <a:pt x="632" y="734"/>
                </a:lnTo>
                <a:lnTo>
                  <a:pt x="642" y="728"/>
                </a:lnTo>
                <a:lnTo>
                  <a:pt x="652" y="726"/>
                </a:lnTo>
                <a:lnTo>
                  <a:pt x="662" y="728"/>
                </a:lnTo>
                <a:lnTo>
                  <a:pt x="672" y="734"/>
                </a:lnTo>
                <a:lnTo>
                  <a:pt x="758" y="822"/>
                </a:lnTo>
                <a:lnTo>
                  <a:pt x="836" y="900"/>
                </a:lnTo>
                <a:lnTo>
                  <a:pt x="1026" y="1090"/>
                </a:lnTo>
                <a:close/>
                <a:moveTo>
                  <a:pt x="976" y="836"/>
                </a:moveTo>
                <a:lnTo>
                  <a:pt x="1128" y="988"/>
                </a:lnTo>
                <a:lnTo>
                  <a:pt x="1134" y="996"/>
                </a:lnTo>
                <a:lnTo>
                  <a:pt x="1136" y="1006"/>
                </a:lnTo>
                <a:lnTo>
                  <a:pt x="1134" y="1018"/>
                </a:lnTo>
                <a:lnTo>
                  <a:pt x="1128" y="1026"/>
                </a:lnTo>
                <a:lnTo>
                  <a:pt x="1118" y="1032"/>
                </a:lnTo>
                <a:lnTo>
                  <a:pt x="1108" y="1034"/>
                </a:lnTo>
                <a:lnTo>
                  <a:pt x="1098" y="1032"/>
                </a:lnTo>
                <a:lnTo>
                  <a:pt x="1088" y="1026"/>
                </a:lnTo>
                <a:lnTo>
                  <a:pt x="898" y="836"/>
                </a:lnTo>
                <a:lnTo>
                  <a:pt x="894" y="832"/>
                </a:lnTo>
                <a:lnTo>
                  <a:pt x="858" y="796"/>
                </a:lnTo>
                <a:lnTo>
                  <a:pt x="822" y="760"/>
                </a:lnTo>
                <a:lnTo>
                  <a:pt x="814" y="750"/>
                </a:lnTo>
                <a:lnTo>
                  <a:pt x="734" y="672"/>
                </a:lnTo>
                <a:lnTo>
                  <a:pt x="728" y="662"/>
                </a:lnTo>
                <a:lnTo>
                  <a:pt x="726" y="652"/>
                </a:lnTo>
                <a:lnTo>
                  <a:pt x="728" y="642"/>
                </a:lnTo>
                <a:lnTo>
                  <a:pt x="734" y="632"/>
                </a:lnTo>
                <a:lnTo>
                  <a:pt x="742" y="626"/>
                </a:lnTo>
                <a:lnTo>
                  <a:pt x="754" y="624"/>
                </a:lnTo>
                <a:lnTo>
                  <a:pt x="764" y="626"/>
                </a:lnTo>
                <a:lnTo>
                  <a:pt x="772" y="632"/>
                </a:lnTo>
                <a:lnTo>
                  <a:pt x="890" y="750"/>
                </a:lnTo>
                <a:lnTo>
                  <a:pt x="908" y="768"/>
                </a:lnTo>
                <a:lnTo>
                  <a:pt x="920" y="780"/>
                </a:lnTo>
                <a:lnTo>
                  <a:pt x="948" y="808"/>
                </a:lnTo>
                <a:lnTo>
                  <a:pt x="976" y="8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 bwMode="auto">
          <a:xfrm>
            <a:off x="2179495" y="2168812"/>
            <a:ext cx="1435100" cy="393700"/>
          </a:xfrm>
          <a:prstGeom prst="rect">
            <a:avLst/>
          </a:prstGeom>
          <a:solidFill>
            <a:srgbClr val="F5B03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176213" y="2172859"/>
            <a:ext cx="1415772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20799650">
            <a:off x="5056045" y="1690975"/>
            <a:ext cx="1870075" cy="2055812"/>
          </a:xfrm>
          <a:prstGeom prst="circularArrow">
            <a:avLst>
              <a:gd name="adj1" fmla="val 3510"/>
              <a:gd name="adj2" fmla="val 435572"/>
              <a:gd name="adj3" fmla="val 19388917"/>
              <a:gd name="adj4" fmla="val 12575511"/>
              <a:gd name="adj5" fmla="val 4095"/>
            </a:avLst>
          </a:prstGeom>
          <a:solidFill>
            <a:srgbClr val="F5B037"/>
          </a:solidFill>
          <a:ln w="19050">
            <a:noFill/>
          </a:ln>
          <a:effectLst/>
        </p:spPr>
      </p:sp>
      <p:sp>
        <p:nvSpPr>
          <p:cNvPr id="20" name="出自【趣你的PPT】(微信:qunideppt)：最优质的PPT资源库"/>
          <p:cNvSpPr/>
          <p:nvPr/>
        </p:nvSpPr>
        <p:spPr bwMode="auto">
          <a:xfrm>
            <a:off x="4106720" y="2670462"/>
            <a:ext cx="1830387" cy="1511300"/>
          </a:xfrm>
          <a:prstGeom prst="roundRect">
            <a:avLst>
              <a:gd name="adj" fmla="val 10000"/>
            </a:avLst>
          </a:prstGeom>
          <a:solidFill>
            <a:srgbClr val="62553E"/>
          </a:solidFill>
          <a:ln w="12700" cap="flat" cmpd="sng" algn="ctr">
            <a:noFill/>
            <a:prstDash val="solid"/>
            <a:miter lim="800000"/>
          </a:ln>
          <a:effectLst/>
        </p:spPr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23810" y="3055493"/>
            <a:ext cx="796204" cy="741002"/>
          </a:xfrm>
          <a:custGeom>
            <a:avLst/>
            <a:gdLst>
              <a:gd name="T0" fmla="*/ 421746 w 933"/>
              <a:gd name="T1" fmla="*/ 6830 h 868"/>
              <a:gd name="T2" fmla="*/ 397841 w 933"/>
              <a:gd name="T3" fmla="*/ 0 h 868"/>
              <a:gd name="T4" fmla="*/ 374790 w 933"/>
              <a:gd name="T5" fmla="*/ 6830 h 868"/>
              <a:gd name="T6" fmla="*/ 11952 w 933"/>
              <a:gd name="T7" fmla="*/ 367960 h 868"/>
              <a:gd name="T8" fmla="*/ 854 w 933"/>
              <a:gd name="T9" fmla="*/ 389303 h 868"/>
              <a:gd name="T10" fmla="*/ 3415 w 933"/>
              <a:gd name="T11" fmla="*/ 414061 h 868"/>
              <a:gd name="T12" fmla="*/ 11952 w 933"/>
              <a:gd name="T13" fmla="*/ 427721 h 868"/>
              <a:gd name="T14" fmla="*/ 34149 w 933"/>
              <a:gd name="T15" fmla="*/ 438820 h 868"/>
              <a:gd name="T16" fmla="*/ 58054 w 933"/>
              <a:gd name="T17" fmla="*/ 436259 h 868"/>
              <a:gd name="T18" fmla="*/ 91350 w 933"/>
              <a:gd name="T19" fmla="*/ 408085 h 868"/>
              <a:gd name="T20" fmla="*/ 92204 w 933"/>
              <a:gd name="T21" fmla="*/ 640301 h 868"/>
              <a:gd name="T22" fmla="*/ 100741 w 933"/>
              <a:gd name="T23" fmla="*/ 672743 h 868"/>
              <a:gd name="T24" fmla="*/ 116962 w 933"/>
              <a:gd name="T25" fmla="*/ 700063 h 868"/>
              <a:gd name="T26" fmla="*/ 140866 w 933"/>
              <a:gd name="T27" fmla="*/ 721406 h 868"/>
              <a:gd name="T28" fmla="*/ 169894 w 933"/>
              <a:gd name="T29" fmla="*/ 735920 h 868"/>
              <a:gd name="T30" fmla="*/ 203189 w 933"/>
              <a:gd name="T31" fmla="*/ 741042 h 868"/>
              <a:gd name="T32" fmla="*/ 604445 w 933"/>
              <a:gd name="T33" fmla="*/ 741042 h 868"/>
              <a:gd name="T34" fmla="*/ 636887 w 933"/>
              <a:gd name="T35" fmla="*/ 731651 h 868"/>
              <a:gd name="T36" fmla="*/ 664207 w 933"/>
              <a:gd name="T37" fmla="*/ 715430 h 868"/>
              <a:gd name="T38" fmla="*/ 685550 w 933"/>
              <a:gd name="T39" fmla="*/ 691525 h 868"/>
              <a:gd name="T40" fmla="*/ 700064 w 933"/>
              <a:gd name="T41" fmla="*/ 662498 h 868"/>
              <a:gd name="T42" fmla="*/ 705186 w 933"/>
              <a:gd name="T43" fmla="*/ 629203 h 868"/>
              <a:gd name="T44" fmla="*/ 724822 w 933"/>
              <a:gd name="T45" fmla="*/ 427721 h 868"/>
              <a:gd name="T46" fmla="*/ 746166 w 933"/>
              <a:gd name="T47" fmla="*/ 438820 h 868"/>
              <a:gd name="T48" fmla="*/ 762387 w 933"/>
              <a:gd name="T49" fmla="*/ 438820 h 868"/>
              <a:gd name="T50" fmla="*/ 784584 w 933"/>
              <a:gd name="T51" fmla="*/ 427721 h 868"/>
              <a:gd name="T52" fmla="*/ 793121 w 933"/>
              <a:gd name="T53" fmla="*/ 414061 h 868"/>
              <a:gd name="T54" fmla="*/ 795682 w 933"/>
              <a:gd name="T55" fmla="*/ 389303 h 868"/>
              <a:gd name="T56" fmla="*/ 784584 w 933"/>
              <a:gd name="T57" fmla="*/ 367960 h 868"/>
              <a:gd name="T58" fmla="*/ 648840 w 933"/>
              <a:gd name="T59" fmla="*/ 629203 h 868"/>
              <a:gd name="T60" fmla="*/ 639449 w 933"/>
              <a:gd name="T61" fmla="*/ 659937 h 868"/>
              <a:gd name="T62" fmla="*/ 614690 w 933"/>
              <a:gd name="T63" fmla="*/ 680427 h 868"/>
              <a:gd name="T64" fmla="*/ 203189 w 933"/>
              <a:gd name="T65" fmla="*/ 685549 h 868"/>
              <a:gd name="T66" fmla="*/ 181846 w 933"/>
              <a:gd name="T67" fmla="*/ 680427 h 868"/>
              <a:gd name="T68" fmla="*/ 157087 w 933"/>
              <a:gd name="T69" fmla="*/ 659937 h 868"/>
              <a:gd name="T70" fmla="*/ 147696 w 933"/>
              <a:gd name="T71" fmla="*/ 629203 h 868"/>
              <a:gd name="T72" fmla="*/ 648840 w 933"/>
              <a:gd name="T73" fmla="*/ 352593 h 868"/>
              <a:gd name="T74" fmla="*/ 267219 w 933"/>
              <a:gd name="T75" fmla="*/ 607859 h 868"/>
              <a:gd name="T76" fmla="*/ 271488 w 933"/>
              <a:gd name="T77" fmla="*/ 618104 h 868"/>
              <a:gd name="T78" fmla="*/ 515657 w 933"/>
              <a:gd name="T79" fmla="*/ 622373 h 868"/>
              <a:gd name="T80" fmla="*/ 525048 w 933"/>
              <a:gd name="T81" fmla="*/ 618104 h 868"/>
              <a:gd name="T82" fmla="*/ 529317 w 933"/>
              <a:gd name="T83" fmla="*/ 373936 h 868"/>
              <a:gd name="T84" fmla="*/ 525048 w 933"/>
              <a:gd name="T85" fmla="*/ 363691 h 868"/>
              <a:gd name="T86" fmla="*/ 280879 w 933"/>
              <a:gd name="T87" fmla="*/ 359422 h 868"/>
              <a:gd name="T88" fmla="*/ 271488 w 933"/>
              <a:gd name="T89" fmla="*/ 363691 h 868"/>
              <a:gd name="T90" fmla="*/ 267219 w 933"/>
              <a:gd name="T91" fmla="*/ 373936 h 868"/>
              <a:gd name="T92" fmla="*/ 501143 w 933"/>
              <a:gd name="T93" fmla="*/ 594200 h 868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933" h="868">
                <a:moveTo>
                  <a:pt x="501" y="14"/>
                </a:moveTo>
                <a:lnTo>
                  <a:pt x="501" y="14"/>
                </a:lnTo>
                <a:lnTo>
                  <a:pt x="494" y="8"/>
                </a:lnTo>
                <a:lnTo>
                  <a:pt x="485" y="4"/>
                </a:lnTo>
                <a:lnTo>
                  <a:pt x="476" y="1"/>
                </a:lnTo>
                <a:lnTo>
                  <a:pt x="466" y="0"/>
                </a:lnTo>
                <a:lnTo>
                  <a:pt x="457" y="1"/>
                </a:lnTo>
                <a:lnTo>
                  <a:pt x="448" y="4"/>
                </a:lnTo>
                <a:lnTo>
                  <a:pt x="439" y="8"/>
                </a:lnTo>
                <a:lnTo>
                  <a:pt x="432" y="14"/>
                </a:lnTo>
                <a:lnTo>
                  <a:pt x="14" y="431"/>
                </a:lnTo>
                <a:lnTo>
                  <a:pt x="8" y="439"/>
                </a:lnTo>
                <a:lnTo>
                  <a:pt x="4" y="448"/>
                </a:lnTo>
                <a:lnTo>
                  <a:pt x="1" y="456"/>
                </a:lnTo>
                <a:lnTo>
                  <a:pt x="0" y="466"/>
                </a:lnTo>
                <a:lnTo>
                  <a:pt x="1" y="475"/>
                </a:lnTo>
                <a:lnTo>
                  <a:pt x="4" y="485"/>
                </a:lnTo>
                <a:lnTo>
                  <a:pt x="8" y="493"/>
                </a:lnTo>
                <a:lnTo>
                  <a:pt x="14" y="501"/>
                </a:lnTo>
                <a:lnTo>
                  <a:pt x="23" y="507"/>
                </a:lnTo>
                <a:lnTo>
                  <a:pt x="31" y="511"/>
                </a:lnTo>
                <a:lnTo>
                  <a:pt x="40" y="514"/>
                </a:lnTo>
                <a:lnTo>
                  <a:pt x="49" y="515"/>
                </a:lnTo>
                <a:lnTo>
                  <a:pt x="59" y="514"/>
                </a:lnTo>
                <a:lnTo>
                  <a:pt x="68" y="511"/>
                </a:lnTo>
                <a:lnTo>
                  <a:pt x="77" y="507"/>
                </a:lnTo>
                <a:lnTo>
                  <a:pt x="84" y="501"/>
                </a:lnTo>
                <a:lnTo>
                  <a:pt x="107" y="478"/>
                </a:lnTo>
                <a:lnTo>
                  <a:pt x="107" y="737"/>
                </a:lnTo>
                <a:lnTo>
                  <a:pt x="108" y="750"/>
                </a:lnTo>
                <a:lnTo>
                  <a:pt x="109" y="764"/>
                </a:lnTo>
                <a:lnTo>
                  <a:pt x="113" y="776"/>
                </a:lnTo>
                <a:lnTo>
                  <a:pt x="118" y="788"/>
                </a:lnTo>
                <a:lnTo>
                  <a:pt x="122" y="800"/>
                </a:lnTo>
                <a:lnTo>
                  <a:pt x="130" y="810"/>
                </a:lnTo>
                <a:lnTo>
                  <a:pt x="137" y="820"/>
                </a:lnTo>
                <a:lnTo>
                  <a:pt x="145" y="830"/>
                </a:lnTo>
                <a:lnTo>
                  <a:pt x="155" y="838"/>
                </a:lnTo>
                <a:lnTo>
                  <a:pt x="165" y="845"/>
                </a:lnTo>
                <a:lnTo>
                  <a:pt x="175" y="852"/>
                </a:lnTo>
                <a:lnTo>
                  <a:pt x="187" y="857"/>
                </a:lnTo>
                <a:lnTo>
                  <a:pt x="199" y="862"/>
                </a:lnTo>
                <a:lnTo>
                  <a:pt x="211" y="866"/>
                </a:lnTo>
                <a:lnTo>
                  <a:pt x="225" y="868"/>
                </a:lnTo>
                <a:lnTo>
                  <a:pt x="238" y="868"/>
                </a:lnTo>
                <a:lnTo>
                  <a:pt x="695" y="868"/>
                </a:lnTo>
                <a:lnTo>
                  <a:pt x="708" y="868"/>
                </a:lnTo>
                <a:lnTo>
                  <a:pt x="722" y="866"/>
                </a:lnTo>
                <a:lnTo>
                  <a:pt x="734" y="862"/>
                </a:lnTo>
                <a:lnTo>
                  <a:pt x="746" y="857"/>
                </a:lnTo>
                <a:lnTo>
                  <a:pt x="758" y="852"/>
                </a:lnTo>
                <a:lnTo>
                  <a:pt x="768" y="845"/>
                </a:lnTo>
                <a:lnTo>
                  <a:pt x="778" y="838"/>
                </a:lnTo>
                <a:lnTo>
                  <a:pt x="788" y="830"/>
                </a:lnTo>
                <a:lnTo>
                  <a:pt x="796" y="820"/>
                </a:lnTo>
                <a:lnTo>
                  <a:pt x="803" y="810"/>
                </a:lnTo>
                <a:lnTo>
                  <a:pt x="811" y="800"/>
                </a:lnTo>
                <a:lnTo>
                  <a:pt x="815" y="788"/>
                </a:lnTo>
                <a:lnTo>
                  <a:pt x="820" y="776"/>
                </a:lnTo>
                <a:lnTo>
                  <a:pt x="824" y="764"/>
                </a:lnTo>
                <a:lnTo>
                  <a:pt x="825" y="750"/>
                </a:lnTo>
                <a:lnTo>
                  <a:pt x="826" y="737"/>
                </a:lnTo>
                <a:lnTo>
                  <a:pt x="826" y="478"/>
                </a:lnTo>
                <a:lnTo>
                  <a:pt x="849" y="501"/>
                </a:lnTo>
                <a:lnTo>
                  <a:pt x="856" y="507"/>
                </a:lnTo>
                <a:lnTo>
                  <a:pt x="865" y="511"/>
                </a:lnTo>
                <a:lnTo>
                  <a:pt x="874" y="514"/>
                </a:lnTo>
                <a:lnTo>
                  <a:pt x="884" y="515"/>
                </a:lnTo>
                <a:lnTo>
                  <a:pt x="893" y="514"/>
                </a:lnTo>
                <a:lnTo>
                  <a:pt x="902" y="511"/>
                </a:lnTo>
                <a:lnTo>
                  <a:pt x="910" y="507"/>
                </a:lnTo>
                <a:lnTo>
                  <a:pt x="919" y="501"/>
                </a:lnTo>
                <a:lnTo>
                  <a:pt x="925" y="493"/>
                </a:lnTo>
                <a:lnTo>
                  <a:pt x="929" y="485"/>
                </a:lnTo>
                <a:lnTo>
                  <a:pt x="932" y="475"/>
                </a:lnTo>
                <a:lnTo>
                  <a:pt x="933" y="466"/>
                </a:lnTo>
                <a:lnTo>
                  <a:pt x="932" y="456"/>
                </a:lnTo>
                <a:lnTo>
                  <a:pt x="929" y="448"/>
                </a:lnTo>
                <a:lnTo>
                  <a:pt x="925" y="439"/>
                </a:lnTo>
                <a:lnTo>
                  <a:pt x="919" y="431"/>
                </a:lnTo>
                <a:lnTo>
                  <a:pt x="501" y="14"/>
                </a:lnTo>
                <a:close/>
                <a:moveTo>
                  <a:pt x="760" y="737"/>
                </a:moveTo>
                <a:lnTo>
                  <a:pt x="760" y="737"/>
                </a:lnTo>
                <a:lnTo>
                  <a:pt x="759" y="750"/>
                </a:lnTo>
                <a:lnTo>
                  <a:pt x="755" y="762"/>
                </a:lnTo>
                <a:lnTo>
                  <a:pt x="749" y="773"/>
                </a:lnTo>
                <a:lnTo>
                  <a:pt x="741" y="784"/>
                </a:lnTo>
                <a:lnTo>
                  <a:pt x="731" y="791"/>
                </a:lnTo>
                <a:lnTo>
                  <a:pt x="720" y="797"/>
                </a:lnTo>
                <a:lnTo>
                  <a:pt x="708" y="801"/>
                </a:lnTo>
                <a:lnTo>
                  <a:pt x="695" y="803"/>
                </a:lnTo>
                <a:lnTo>
                  <a:pt x="238" y="803"/>
                </a:lnTo>
                <a:lnTo>
                  <a:pt x="225" y="801"/>
                </a:lnTo>
                <a:lnTo>
                  <a:pt x="213" y="797"/>
                </a:lnTo>
                <a:lnTo>
                  <a:pt x="202" y="791"/>
                </a:lnTo>
                <a:lnTo>
                  <a:pt x="192" y="784"/>
                </a:lnTo>
                <a:lnTo>
                  <a:pt x="184" y="773"/>
                </a:lnTo>
                <a:lnTo>
                  <a:pt x="178" y="762"/>
                </a:lnTo>
                <a:lnTo>
                  <a:pt x="174" y="750"/>
                </a:lnTo>
                <a:lnTo>
                  <a:pt x="173" y="737"/>
                </a:lnTo>
                <a:lnTo>
                  <a:pt x="173" y="413"/>
                </a:lnTo>
                <a:lnTo>
                  <a:pt x="466" y="119"/>
                </a:lnTo>
                <a:lnTo>
                  <a:pt x="760" y="413"/>
                </a:lnTo>
                <a:lnTo>
                  <a:pt x="760" y="737"/>
                </a:lnTo>
                <a:close/>
                <a:moveTo>
                  <a:pt x="313" y="438"/>
                </a:moveTo>
                <a:lnTo>
                  <a:pt x="313" y="712"/>
                </a:lnTo>
                <a:lnTo>
                  <a:pt x="315" y="719"/>
                </a:lnTo>
                <a:lnTo>
                  <a:pt x="318" y="724"/>
                </a:lnTo>
                <a:lnTo>
                  <a:pt x="323" y="728"/>
                </a:lnTo>
                <a:lnTo>
                  <a:pt x="329" y="729"/>
                </a:lnTo>
                <a:lnTo>
                  <a:pt x="604" y="729"/>
                </a:lnTo>
                <a:lnTo>
                  <a:pt x="610" y="728"/>
                </a:lnTo>
                <a:lnTo>
                  <a:pt x="615" y="724"/>
                </a:lnTo>
                <a:lnTo>
                  <a:pt x="618" y="719"/>
                </a:lnTo>
                <a:lnTo>
                  <a:pt x="620" y="712"/>
                </a:lnTo>
                <a:lnTo>
                  <a:pt x="620" y="438"/>
                </a:lnTo>
                <a:lnTo>
                  <a:pt x="618" y="432"/>
                </a:lnTo>
                <a:lnTo>
                  <a:pt x="615" y="426"/>
                </a:lnTo>
                <a:lnTo>
                  <a:pt x="610" y="423"/>
                </a:lnTo>
                <a:lnTo>
                  <a:pt x="604" y="421"/>
                </a:lnTo>
                <a:lnTo>
                  <a:pt x="329" y="421"/>
                </a:lnTo>
                <a:lnTo>
                  <a:pt x="323" y="423"/>
                </a:lnTo>
                <a:lnTo>
                  <a:pt x="318" y="426"/>
                </a:lnTo>
                <a:lnTo>
                  <a:pt x="315" y="432"/>
                </a:lnTo>
                <a:lnTo>
                  <a:pt x="313" y="438"/>
                </a:lnTo>
                <a:close/>
                <a:moveTo>
                  <a:pt x="346" y="455"/>
                </a:moveTo>
                <a:lnTo>
                  <a:pt x="587" y="455"/>
                </a:lnTo>
                <a:lnTo>
                  <a:pt x="587" y="696"/>
                </a:lnTo>
                <a:lnTo>
                  <a:pt x="346" y="696"/>
                </a:lnTo>
                <a:lnTo>
                  <a:pt x="346" y="4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 bwMode="auto">
          <a:xfrm>
            <a:off x="4287695" y="2168812"/>
            <a:ext cx="1435100" cy="393700"/>
          </a:xfrm>
          <a:prstGeom prst="rect">
            <a:avLst/>
          </a:prstGeom>
          <a:solidFill>
            <a:srgbClr val="62553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314943" y="2172859"/>
            <a:ext cx="1415772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rot="20799650">
            <a:off x="7232507" y="1690975"/>
            <a:ext cx="1870075" cy="2055812"/>
          </a:xfrm>
          <a:prstGeom prst="circularArrow">
            <a:avLst>
              <a:gd name="adj1" fmla="val 3510"/>
              <a:gd name="adj2" fmla="val 435572"/>
              <a:gd name="adj3" fmla="val 19388917"/>
              <a:gd name="adj4" fmla="val 12575511"/>
              <a:gd name="adj5" fmla="val 4095"/>
            </a:avLst>
          </a:prstGeom>
          <a:solidFill>
            <a:srgbClr val="F5B037"/>
          </a:solidFill>
          <a:ln w="19050">
            <a:noFill/>
          </a:ln>
          <a:effectLst/>
        </p:spPr>
      </p:sp>
      <p:sp>
        <p:nvSpPr>
          <p:cNvPr id="25" name="出自【趣你的PPT】(微信:qunideppt)：最优质的PPT资源库"/>
          <p:cNvSpPr/>
          <p:nvPr/>
        </p:nvSpPr>
        <p:spPr bwMode="auto">
          <a:xfrm>
            <a:off x="6245082" y="2670462"/>
            <a:ext cx="1830388" cy="1511300"/>
          </a:xfrm>
          <a:prstGeom prst="roundRect">
            <a:avLst>
              <a:gd name="adj" fmla="val 10000"/>
            </a:avLst>
          </a:prstGeom>
          <a:solidFill>
            <a:srgbClr val="F5B037"/>
          </a:solidFill>
          <a:ln w="12700" cap="flat" cmpd="sng" algn="ctr">
            <a:noFill/>
            <a:prstDash val="solid"/>
            <a:miter lim="800000"/>
          </a:ln>
          <a:effectLst/>
        </p:spPr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09188" y="3076692"/>
            <a:ext cx="702692" cy="698605"/>
          </a:xfrm>
          <a:custGeom>
            <a:avLst/>
            <a:gdLst>
              <a:gd name="T0" fmla="*/ 601203 w 1356"/>
              <a:gd name="T1" fmla="*/ 697605 h 1348"/>
              <a:gd name="T2" fmla="*/ 643702 w 1356"/>
              <a:gd name="T3" fmla="*/ 685167 h 1348"/>
              <a:gd name="T4" fmla="*/ 676872 w 1356"/>
              <a:gd name="T5" fmla="*/ 657180 h 1348"/>
              <a:gd name="T6" fmla="*/ 697603 w 1356"/>
              <a:gd name="T7" fmla="*/ 618827 h 1348"/>
              <a:gd name="T8" fmla="*/ 702786 w 1356"/>
              <a:gd name="T9" fmla="*/ 112985 h 1348"/>
              <a:gd name="T10" fmla="*/ 697603 w 1356"/>
              <a:gd name="T11" fmla="*/ 79815 h 1348"/>
              <a:gd name="T12" fmla="*/ 676872 w 1356"/>
              <a:gd name="T13" fmla="*/ 41462 h 1348"/>
              <a:gd name="T14" fmla="*/ 643702 w 1356"/>
              <a:gd name="T15" fmla="*/ 13475 h 1348"/>
              <a:gd name="T16" fmla="*/ 601203 w 1356"/>
              <a:gd name="T17" fmla="*/ 0 h 1348"/>
              <a:gd name="T18" fmla="*/ 101583 w 1356"/>
              <a:gd name="T19" fmla="*/ 0 h 1348"/>
              <a:gd name="T20" fmla="*/ 59084 w 1356"/>
              <a:gd name="T21" fmla="*/ 13475 h 1348"/>
              <a:gd name="T22" fmla="*/ 25914 w 1356"/>
              <a:gd name="T23" fmla="*/ 41462 h 1348"/>
              <a:gd name="T24" fmla="*/ 5183 w 1356"/>
              <a:gd name="T25" fmla="*/ 79815 h 1348"/>
              <a:gd name="T26" fmla="*/ 0 w 1356"/>
              <a:gd name="T27" fmla="*/ 585657 h 1348"/>
              <a:gd name="T28" fmla="*/ 5183 w 1356"/>
              <a:gd name="T29" fmla="*/ 618827 h 1348"/>
              <a:gd name="T30" fmla="*/ 25914 w 1356"/>
              <a:gd name="T31" fmla="*/ 657180 h 1348"/>
              <a:gd name="T32" fmla="*/ 59084 w 1356"/>
              <a:gd name="T33" fmla="*/ 685167 h 1348"/>
              <a:gd name="T34" fmla="*/ 101583 w 1356"/>
              <a:gd name="T35" fmla="*/ 697605 h 1348"/>
              <a:gd name="T36" fmla="*/ 57011 w 1356"/>
              <a:gd name="T37" fmla="*/ 112985 h 1348"/>
              <a:gd name="T38" fmla="*/ 73596 w 1356"/>
              <a:gd name="T39" fmla="*/ 72559 h 1348"/>
              <a:gd name="T40" fmla="*/ 112985 w 1356"/>
              <a:gd name="T41" fmla="*/ 55974 h 1348"/>
              <a:gd name="T42" fmla="*/ 611569 w 1356"/>
              <a:gd name="T43" fmla="*/ 61157 h 1348"/>
              <a:gd name="T44" fmla="*/ 641629 w 1356"/>
              <a:gd name="T45" fmla="*/ 91217 h 1348"/>
              <a:gd name="T46" fmla="*/ 646812 w 1356"/>
              <a:gd name="T47" fmla="*/ 585657 h 1348"/>
              <a:gd name="T48" fmla="*/ 630227 w 1356"/>
              <a:gd name="T49" fmla="*/ 625046 h 1348"/>
              <a:gd name="T50" fmla="*/ 589801 w 1356"/>
              <a:gd name="T51" fmla="*/ 641631 h 1348"/>
              <a:gd name="T52" fmla="*/ 91217 w 1356"/>
              <a:gd name="T53" fmla="*/ 637485 h 1348"/>
              <a:gd name="T54" fmla="*/ 61157 w 1356"/>
              <a:gd name="T55" fmla="*/ 607425 h 1348"/>
              <a:gd name="T56" fmla="*/ 491328 w 1356"/>
              <a:gd name="T57" fmla="*/ 392857 h 1348"/>
              <a:gd name="T58" fmla="*/ 491328 w 1356"/>
              <a:gd name="T59" fmla="*/ 142009 h 1348"/>
              <a:gd name="T60" fmla="*/ 500657 w 1356"/>
              <a:gd name="T61" fmla="*/ 129570 h 1348"/>
              <a:gd name="T62" fmla="*/ 516206 w 1356"/>
              <a:gd name="T63" fmla="*/ 132680 h 1348"/>
              <a:gd name="T64" fmla="*/ 553522 w 1356"/>
              <a:gd name="T65" fmla="*/ 307859 h 1348"/>
              <a:gd name="T66" fmla="*/ 520352 w 1356"/>
              <a:gd name="T67" fmla="*/ 555597 h 1348"/>
              <a:gd name="T68" fmla="*/ 505840 w 1356"/>
              <a:gd name="T69" fmla="*/ 570108 h 1348"/>
              <a:gd name="T70" fmla="*/ 493401 w 1356"/>
              <a:gd name="T71" fmla="*/ 561816 h 1348"/>
              <a:gd name="T72" fmla="*/ 303711 w 1356"/>
              <a:gd name="T73" fmla="*/ 501695 h 1348"/>
              <a:gd name="T74" fmla="*/ 337918 w 1356"/>
              <a:gd name="T75" fmla="*/ 142009 h 1348"/>
              <a:gd name="T76" fmla="*/ 351393 w 1356"/>
              <a:gd name="T77" fmla="*/ 128534 h 1348"/>
              <a:gd name="T78" fmla="*/ 364868 w 1356"/>
              <a:gd name="T79" fmla="*/ 136826 h 1348"/>
              <a:gd name="T80" fmla="*/ 399075 w 1356"/>
              <a:gd name="T81" fmla="*/ 501695 h 1348"/>
              <a:gd name="T82" fmla="*/ 364868 w 1356"/>
              <a:gd name="T83" fmla="*/ 561816 h 1348"/>
              <a:gd name="T84" fmla="*/ 351393 w 1356"/>
              <a:gd name="T85" fmla="*/ 570108 h 1348"/>
              <a:gd name="T86" fmla="*/ 337918 w 1356"/>
              <a:gd name="T87" fmla="*/ 555597 h 1348"/>
              <a:gd name="T88" fmla="*/ 149264 w 1356"/>
              <a:gd name="T89" fmla="*/ 203166 h 1348"/>
              <a:gd name="T90" fmla="*/ 184507 w 1356"/>
              <a:gd name="T91" fmla="*/ 136826 h 1348"/>
              <a:gd name="T92" fmla="*/ 196946 w 1356"/>
              <a:gd name="T93" fmla="*/ 128534 h 1348"/>
              <a:gd name="T94" fmla="*/ 211458 w 1356"/>
              <a:gd name="T95" fmla="*/ 142009 h 1348"/>
              <a:gd name="T96" fmla="*/ 211458 w 1356"/>
              <a:gd name="T97" fmla="*/ 288164 h 1348"/>
              <a:gd name="T98" fmla="*/ 207312 w 1356"/>
              <a:gd name="T99" fmla="*/ 565962 h 1348"/>
              <a:gd name="T100" fmla="*/ 191763 w 1356"/>
              <a:gd name="T101" fmla="*/ 569072 h 1348"/>
              <a:gd name="T102" fmla="*/ 183471 w 1356"/>
              <a:gd name="T103" fmla="*/ 288164 h 1348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1356" h="1348">
                <a:moveTo>
                  <a:pt x="218" y="1348"/>
                </a:moveTo>
                <a:lnTo>
                  <a:pt x="1138" y="1348"/>
                </a:lnTo>
                <a:lnTo>
                  <a:pt x="1160" y="1346"/>
                </a:lnTo>
                <a:lnTo>
                  <a:pt x="1182" y="1344"/>
                </a:lnTo>
                <a:lnTo>
                  <a:pt x="1202" y="1338"/>
                </a:lnTo>
                <a:lnTo>
                  <a:pt x="1222" y="1330"/>
                </a:lnTo>
                <a:lnTo>
                  <a:pt x="1242" y="1322"/>
                </a:lnTo>
                <a:lnTo>
                  <a:pt x="1260" y="1310"/>
                </a:lnTo>
                <a:lnTo>
                  <a:pt x="1276" y="1298"/>
                </a:lnTo>
                <a:lnTo>
                  <a:pt x="1292" y="1284"/>
                </a:lnTo>
                <a:lnTo>
                  <a:pt x="1306" y="1268"/>
                </a:lnTo>
                <a:lnTo>
                  <a:pt x="1318" y="1252"/>
                </a:lnTo>
                <a:lnTo>
                  <a:pt x="1330" y="1234"/>
                </a:lnTo>
                <a:lnTo>
                  <a:pt x="1340" y="1214"/>
                </a:lnTo>
                <a:lnTo>
                  <a:pt x="1346" y="1194"/>
                </a:lnTo>
                <a:lnTo>
                  <a:pt x="1352" y="1174"/>
                </a:lnTo>
                <a:lnTo>
                  <a:pt x="1356" y="1152"/>
                </a:lnTo>
                <a:lnTo>
                  <a:pt x="1356" y="1130"/>
                </a:lnTo>
                <a:lnTo>
                  <a:pt x="1356" y="218"/>
                </a:lnTo>
                <a:lnTo>
                  <a:pt x="1356" y="196"/>
                </a:lnTo>
                <a:lnTo>
                  <a:pt x="1352" y="174"/>
                </a:lnTo>
                <a:lnTo>
                  <a:pt x="1346" y="154"/>
                </a:lnTo>
                <a:lnTo>
                  <a:pt x="1340" y="132"/>
                </a:lnTo>
                <a:lnTo>
                  <a:pt x="1330" y="114"/>
                </a:lnTo>
                <a:lnTo>
                  <a:pt x="1318" y="96"/>
                </a:lnTo>
                <a:lnTo>
                  <a:pt x="1306" y="80"/>
                </a:lnTo>
                <a:lnTo>
                  <a:pt x="1292" y="64"/>
                </a:lnTo>
                <a:lnTo>
                  <a:pt x="1276" y="50"/>
                </a:lnTo>
                <a:lnTo>
                  <a:pt x="1260" y="36"/>
                </a:lnTo>
                <a:lnTo>
                  <a:pt x="1242" y="26"/>
                </a:lnTo>
                <a:lnTo>
                  <a:pt x="1222" y="16"/>
                </a:lnTo>
                <a:lnTo>
                  <a:pt x="1202" y="10"/>
                </a:lnTo>
                <a:lnTo>
                  <a:pt x="1182" y="4"/>
                </a:lnTo>
                <a:lnTo>
                  <a:pt x="1160" y="0"/>
                </a:lnTo>
                <a:lnTo>
                  <a:pt x="1138" y="0"/>
                </a:lnTo>
                <a:lnTo>
                  <a:pt x="218" y="0"/>
                </a:lnTo>
                <a:lnTo>
                  <a:pt x="196" y="0"/>
                </a:lnTo>
                <a:lnTo>
                  <a:pt x="174" y="4"/>
                </a:lnTo>
                <a:lnTo>
                  <a:pt x="154" y="10"/>
                </a:lnTo>
                <a:lnTo>
                  <a:pt x="134" y="16"/>
                </a:lnTo>
                <a:lnTo>
                  <a:pt x="114" y="26"/>
                </a:lnTo>
                <a:lnTo>
                  <a:pt x="96" y="36"/>
                </a:lnTo>
                <a:lnTo>
                  <a:pt x="80" y="50"/>
                </a:lnTo>
                <a:lnTo>
                  <a:pt x="64" y="64"/>
                </a:lnTo>
                <a:lnTo>
                  <a:pt x="50" y="80"/>
                </a:lnTo>
                <a:lnTo>
                  <a:pt x="38" y="96"/>
                </a:lnTo>
                <a:lnTo>
                  <a:pt x="26" y="114"/>
                </a:lnTo>
                <a:lnTo>
                  <a:pt x="18" y="132"/>
                </a:lnTo>
                <a:lnTo>
                  <a:pt x="10" y="154"/>
                </a:lnTo>
                <a:lnTo>
                  <a:pt x="4" y="174"/>
                </a:lnTo>
                <a:lnTo>
                  <a:pt x="2" y="196"/>
                </a:lnTo>
                <a:lnTo>
                  <a:pt x="0" y="218"/>
                </a:lnTo>
                <a:lnTo>
                  <a:pt x="0" y="1130"/>
                </a:lnTo>
                <a:lnTo>
                  <a:pt x="2" y="1152"/>
                </a:lnTo>
                <a:lnTo>
                  <a:pt x="4" y="1174"/>
                </a:lnTo>
                <a:lnTo>
                  <a:pt x="10" y="1194"/>
                </a:lnTo>
                <a:lnTo>
                  <a:pt x="18" y="1214"/>
                </a:lnTo>
                <a:lnTo>
                  <a:pt x="26" y="1234"/>
                </a:lnTo>
                <a:lnTo>
                  <a:pt x="38" y="1252"/>
                </a:lnTo>
                <a:lnTo>
                  <a:pt x="50" y="1268"/>
                </a:lnTo>
                <a:lnTo>
                  <a:pt x="64" y="1284"/>
                </a:lnTo>
                <a:lnTo>
                  <a:pt x="80" y="1298"/>
                </a:lnTo>
                <a:lnTo>
                  <a:pt x="96" y="1310"/>
                </a:lnTo>
                <a:lnTo>
                  <a:pt x="114" y="1322"/>
                </a:lnTo>
                <a:lnTo>
                  <a:pt x="134" y="1330"/>
                </a:lnTo>
                <a:lnTo>
                  <a:pt x="154" y="1338"/>
                </a:lnTo>
                <a:lnTo>
                  <a:pt x="174" y="1344"/>
                </a:lnTo>
                <a:lnTo>
                  <a:pt x="196" y="1346"/>
                </a:lnTo>
                <a:lnTo>
                  <a:pt x="218" y="1348"/>
                </a:lnTo>
                <a:close/>
                <a:moveTo>
                  <a:pt x="110" y="218"/>
                </a:moveTo>
                <a:lnTo>
                  <a:pt x="110" y="218"/>
                </a:lnTo>
                <a:lnTo>
                  <a:pt x="112" y="196"/>
                </a:lnTo>
                <a:lnTo>
                  <a:pt x="118" y="176"/>
                </a:lnTo>
                <a:lnTo>
                  <a:pt x="128" y="156"/>
                </a:lnTo>
                <a:lnTo>
                  <a:pt x="142" y="140"/>
                </a:lnTo>
                <a:lnTo>
                  <a:pt x="158" y="128"/>
                </a:lnTo>
                <a:lnTo>
                  <a:pt x="176" y="118"/>
                </a:lnTo>
                <a:lnTo>
                  <a:pt x="196" y="110"/>
                </a:lnTo>
                <a:lnTo>
                  <a:pt x="218" y="108"/>
                </a:lnTo>
                <a:lnTo>
                  <a:pt x="1138" y="108"/>
                </a:lnTo>
                <a:lnTo>
                  <a:pt x="1160" y="110"/>
                </a:lnTo>
                <a:lnTo>
                  <a:pt x="1180" y="118"/>
                </a:lnTo>
                <a:lnTo>
                  <a:pt x="1198" y="128"/>
                </a:lnTo>
                <a:lnTo>
                  <a:pt x="1216" y="140"/>
                </a:lnTo>
                <a:lnTo>
                  <a:pt x="1228" y="156"/>
                </a:lnTo>
                <a:lnTo>
                  <a:pt x="1238" y="176"/>
                </a:lnTo>
                <a:lnTo>
                  <a:pt x="1244" y="196"/>
                </a:lnTo>
                <a:lnTo>
                  <a:pt x="1248" y="218"/>
                </a:lnTo>
                <a:lnTo>
                  <a:pt x="1248" y="1130"/>
                </a:lnTo>
                <a:lnTo>
                  <a:pt x="1244" y="1152"/>
                </a:lnTo>
                <a:lnTo>
                  <a:pt x="1238" y="1172"/>
                </a:lnTo>
                <a:lnTo>
                  <a:pt x="1228" y="1190"/>
                </a:lnTo>
                <a:lnTo>
                  <a:pt x="1216" y="1206"/>
                </a:lnTo>
                <a:lnTo>
                  <a:pt x="1198" y="1220"/>
                </a:lnTo>
                <a:lnTo>
                  <a:pt x="1180" y="1230"/>
                </a:lnTo>
                <a:lnTo>
                  <a:pt x="1160" y="1236"/>
                </a:lnTo>
                <a:lnTo>
                  <a:pt x="1138" y="1238"/>
                </a:lnTo>
                <a:lnTo>
                  <a:pt x="218" y="1238"/>
                </a:lnTo>
                <a:lnTo>
                  <a:pt x="196" y="1236"/>
                </a:lnTo>
                <a:lnTo>
                  <a:pt x="176" y="1230"/>
                </a:lnTo>
                <a:lnTo>
                  <a:pt x="158" y="1220"/>
                </a:lnTo>
                <a:lnTo>
                  <a:pt x="142" y="1206"/>
                </a:lnTo>
                <a:lnTo>
                  <a:pt x="128" y="1190"/>
                </a:lnTo>
                <a:lnTo>
                  <a:pt x="118" y="1172"/>
                </a:lnTo>
                <a:lnTo>
                  <a:pt x="112" y="1152"/>
                </a:lnTo>
                <a:lnTo>
                  <a:pt x="110" y="1130"/>
                </a:lnTo>
                <a:lnTo>
                  <a:pt x="110" y="218"/>
                </a:lnTo>
                <a:close/>
                <a:moveTo>
                  <a:pt x="948" y="758"/>
                </a:moveTo>
                <a:lnTo>
                  <a:pt x="884" y="758"/>
                </a:lnTo>
                <a:lnTo>
                  <a:pt x="884" y="594"/>
                </a:lnTo>
                <a:lnTo>
                  <a:pt x="948" y="594"/>
                </a:lnTo>
                <a:lnTo>
                  <a:pt x="948" y="274"/>
                </a:lnTo>
                <a:lnTo>
                  <a:pt x="952" y="264"/>
                </a:lnTo>
                <a:lnTo>
                  <a:pt x="956" y="256"/>
                </a:lnTo>
                <a:lnTo>
                  <a:pt x="966" y="250"/>
                </a:lnTo>
                <a:lnTo>
                  <a:pt x="976" y="248"/>
                </a:lnTo>
                <a:lnTo>
                  <a:pt x="986" y="250"/>
                </a:lnTo>
                <a:lnTo>
                  <a:pt x="996" y="256"/>
                </a:lnTo>
                <a:lnTo>
                  <a:pt x="1002" y="264"/>
                </a:lnTo>
                <a:lnTo>
                  <a:pt x="1004" y="274"/>
                </a:lnTo>
                <a:lnTo>
                  <a:pt x="1004" y="594"/>
                </a:lnTo>
                <a:lnTo>
                  <a:pt x="1068" y="594"/>
                </a:lnTo>
                <a:lnTo>
                  <a:pt x="1068" y="758"/>
                </a:lnTo>
                <a:lnTo>
                  <a:pt x="1004" y="758"/>
                </a:lnTo>
                <a:lnTo>
                  <a:pt x="1004" y="1072"/>
                </a:lnTo>
                <a:lnTo>
                  <a:pt x="1002" y="1084"/>
                </a:lnTo>
                <a:lnTo>
                  <a:pt x="996" y="1092"/>
                </a:lnTo>
                <a:lnTo>
                  <a:pt x="986" y="1098"/>
                </a:lnTo>
                <a:lnTo>
                  <a:pt x="976" y="1100"/>
                </a:lnTo>
                <a:lnTo>
                  <a:pt x="966" y="1098"/>
                </a:lnTo>
                <a:lnTo>
                  <a:pt x="956" y="1092"/>
                </a:lnTo>
                <a:lnTo>
                  <a:pt x="952" y="1084"/>
                </a:lnTo>
                <a:lnTo>
                  <a:pt x="948" y="1072"/>
                </a:lnTo>
                <a:lnTo>
                  <a:pt x="948" y="758"/>
                </a:lnTo>
                <a:close/>
                <a:moveTo>
                  <a:pt x="652" y="968"/>
                </a:moveTo>
                <a:lnTo>
                  <a:pt x="586" y="968"/>
                </a:lnTo>
                <a:lnTo>
                  <a:pt x="586" y="804"/>
                </a:lnTo>
                <a:lnTo>
                  <a:pt x="652" y="804"/>
                </a:lnTo>
                <a:lnTo>
                  <a:pt x="652" y="274"/>
                </a:lnTo>
                <a:lnTo>
                  <a:pt x="654" y="264"/>
                </a:lnTo>
                <a:lnTo>
                  <a:pt x="660" y="256"/>
                </a:lnTo>
                <a:lnTo>
                  <a:pt x="668" y="250"/>
                </a:lnTo>
                <a:lnTo>
                  <a:pt x="678" y="248"/>
                </a:lnTo>
                <a:lnTo>
                  <a:pt x="688" y="250"/>
                </a:lnTo>
                <a:lnTo>
                  <a:pt x="698" y="256"/>
                </a:lnTo>
                <a:lnTo>
                  <a:pt x="704" y="264"/>
                </a:lnTo>
                <a:lnTo>
                  <a:pt x="706" y="274"/>
                </a:lnTo>
                <a:lnTo>
                  <a:pt x="706" y="804"/>
                </a:lnTo>
                <a:lnTo>
                  <a:pt x="770" y="804"/>
                </a:lnTo>
                <a:lnTo>
                  <a:pt x="770" y="968"/>
                </a:lnTo>
                <a:lnTo>
                  <a:pt x="706" y="968"/>
                </a:lnTo>
                <a:lnTo>
                  <a:pt x="706" y="1072"/>
                </a:lnTo>
                <a:lnTo>
                  <a:pt x="704" y="1084"/>
                </a:lnTo>
                <a:lnTo>
                  <a:pt x="698" y="1092"/>
                </a:lnTo>
                <a:lnTo>
                  <a:pt x="688" y="1098"/>
                </a:lnTo>
                <a:lnTo>
                  <a:pt x="678" y="1100"/>
                </a:lnTo>
                <a:lnTo>
                  <a:pt x="668" y="1098"/>
                </a:lnTo>
                <a:lnTo>
                  <a:pt x="660" y="1092"/>
                </a:lnTo>
                <a:lnTo>
                  <a:pt x="654" y="1084"/>
                </a:lnTo>
                <a:lnTo>
                  <a:pt x="652" y="1072"/>
                </a:lnTo>
                <a:lnTo>
                  <a:pt x="652" y="968"/>
                </a:lnTo>
                <a:close/>
                <a:moveTo>
                  <a:pt x="354" y="556"/>
                </a:moveTo>
                <a:lnTo>
                  <a:pt x="288" y="556"/>
                </a:lnTo>
                <a:lnTo>
                  <a:pt x="288" y="392"/>
                </a:lnTo>
                <a:lnTo>
                  <a:pt x="354" y="392"/>
                </a:lnTo>
                <a:lnTo>
                  <a:pt x="354" y="274"/>
                </a:lnTo>
                <a:lnTo>
                  <a:pt x="356" y="264"/>
                </a:lnTo>
                <a:lnTo>
                  <a:pt x="362" y="256"/>
                </a:lnTo>
                <a:lnTo>
                  <a:pt x="370" y="250"/>
                </a:lnTo>
                <a:lnTo>
                  <a:pt x="380" y="248"/>
                </a:lnTo>
                <a:lnTo>
                  <a:pt x="392" y="250"/>
                </a:lnTo>
                <a:lnTo>
                  <a:pt x="400" y="256"/>
                </a:lnTo>
                <a:lnTo>
                  <a:pt x="406" y="264"/>
                </a:lnTo>
                <a:lnTo>
                  <a:pt x="408" y="274"/>
                </a:lnTo>
                <a:lnTo>
                  <a:pt x="408" y="392"/>
                </a:lnTo>
                <a:lnTo>
                  <a:pt x="472" y="392"/>
                </a:lnTo>
                <a:lnTo>
                  <a:pt x="472" y="556"/>
                </a:lnTo>
                <a:lnTo>
                  <a:pt x="408" y="556"/>
                </a:lnTo>
                <a:lnTo>
                  <a:pt x="408" y="1072"/>
                </a:lnTo>
                <a:lnTo>
                  <a:pt x="406" y="1084"/>
                </a:lnTo>
                <a:lnTo>
                  <a:pt x="400" y="1092"/>
                </a:lnTo>
                <a:lnTo>
                  <a:pt x="392" y="1098"/>
                </a:lnTo>
                <a:lnTo>
                  <a:pt x="380" y="1100"/>
                </a:lnTo>
                <a:lnTo>
                  <a:pt x="370" y="1098"/>
                </a:lnTo>
                <a:lnTo>
                  <a:pt x="362" y="1092"/>
                </a:lnTo>
                <a:lnTo>
                  <a:pt x="356" y="1084"/>
                </a:lnTo>
                <a:lnTo>
                  <a:pt x="354" y="1072"/>
                </a:lnTo>
                <a:lnTo>
                  <a:pt x="354" y="5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 bwMode="auto">
          <a:xfrm>
            <a:off x="6487970" y="2168812"/>
            <a:ext cx="1435100" cy="393700"/>
          </a:xfrm>
          <a:prstGeom prst="rect">
            <a:avLst/>
          </a:prstGeom>
          <a:solidFill>
            <a:srgbClr val="F5B03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453673" y="2172859"/>
            <a:ext cx="1415772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 bwMode="auto">
          <a:xfrm>
            <a:off x="8383445" y="2670462"/>
            <a:ext cx="1831975" cy="1511300"/>
          </a:xfrm>
          <a:prstGeom prst="roundRect">
            <a:avLst>
              <a:gd name="adj" fmla="val 10000"/>
            </a:avLst>
          </a:prstGeom>
          <a:solidFill>
            <a:srgbClr val="62553E"/>
          </a:solidFill>
          <a:ln w="12700" cap="flat" cmpd="sng" algn="ctr">
            <a:noFill/>
            <a:prstDash val="solid"/>
            <a:miter lim="800000"/>
          </a:ln>
          <a:effectLst/>
        </p:spPr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92141" y="3084593"/>
            <a:ext cx="614581" cy="682803"/>
          </a:xfrm>
          <a:custGeom>
            <a:avLst/>
            <a:gdLst>
              <a:gd name="T0" fmla="*/ 2507 w 1470"/>
              <a:gd name="T1" fmla="*/ 610126 h 1634"/>
              <a:gd name="T2" fmla="*/ 15880 w 1470"/>
              <a:gd name="T3" fmla="*/ 642722 h 1634"/>
              <a:gd name="T4" fmla="*/ 40954 w 1470"/>
              <a:gd name="T5" fmla="*/ 667796 h 1634"/>
              <a:gd name="T6" fmla="*/ 73549 w 1470"/>
              <a:gd name="T7" fmla="*/ 681168 h 1634"/>
              <a:gd name="T8" fmla="*/ 523203 w 1470"/>
              <a:gd name="T9" fmla="*/ 682840 h 1634"/>
              <a:gd name="T10" fmla="*/ 559142 w 1470"/>
              <a:gd name="T11" fmla="*/ 676154 h 1634"/>
              <a:gd name="T12" fmla="*/ 587559 w 1470"/>
              <a:gd name="T13" fmla="*/ 656095 h 1634"/>
              <a:gd name="T14" fmla="*/ 607618 w 1470"/>
              <a:gd name="T15" fmla="*/ 627678 h 1634"/>
              <a:gd name="T16" fmla="*/ 614304 w 1470"/>
              <a:gd name="T17" fmla="*/ 591739 h 1634"/>
              <a:gd name="T18" fmla="*/ 612632 w 1470"/>
              <a:gd name="T19" fmla="*/ 321779 h 1634"/>
              <a:gd name="T20" fmla="*/ 599260 w 1470"/>
              <a:gd name="T21" fmla="*/ 289183 h 1634"/>
              <a:gd name="T22" fmla="*/ 574186 w 1470"/>
              <a:gd name="T23" fmla="*/ 264109 h 1634"/>
              <a:gd name="T24" fmla="*/ 541590 w 1470"/>
              <a:gd name="T25" fmla="*/ 250737 h 1634"/>
              <a:gd name="T26" fmla="*/ 163814 w 1470"/>
              <a:gd name="T27" fmla="*/ 212291 h 1634"/>
              <a:gd name="T28" fmla="*/ 169665 w 1470"/>
              <a:gd name="T29" fmla="*/ 169665 h 1634"/>
              <a:gd name="T30" fmla="*/ 196410 w 1470"/>
              <a:gd name="T31" fmla="*/ 121189 h 1634"/>
              <a:gd name="T32" fmla="*/ 239035 w 1470"/>
              <a:gd name="T33" fmla="*/ 86086 h 1634"/>
              <a:gd name="T34" fmla="*/ 292526 w 1470"/>
              <a:gd name="T35" fmla="*/ 69371 h 1634"/>
              <a:gd name="T36" fmla="*/ 329300 w 1470"/>
              <a:gd name="T37" fmla="*/ 70206 h 1634"/>
              <a:gd name="T38" fmla="*/ 370254 w 1470"/>
              <a:gd name="T39" fmla="*/ 83579 h 1634"/>
              <a:gd name="T40" fmla="*/ 405357 w 1470"/>
              <a:gd name="T41" fmla="*/ 106981 h 1634"/>
              <a:gd name="T42" fmla="*/ 432938 w 1470"/>
              <a:gd name="T43" fmla="*/ 141248 h 1634"/>
              <a:gd name="T44" fmla="*/ 505652 w 1470"/>
              <a:gd name="T45" fmla="*/ 136234 h 1634"/>
              <a:gd name="T46" fmla="*/ 473892 w 1470"/>
              <a:gd name="T47" fmla="*/ 80236 h 1634"/>
              <a:gd name="T48" fmla="*/ 427923 w 1470"/>
              <a:gd name="T49" fmla="*/ 37611 h 1634"/>
              <a:gd name="T50" fmla="*/ 371090 w 1470"/>
              <a:gd name="T51" fmla="*/ 10029 h 1634"/>
              <a:gd name="T52" fmla="*/ 307570 w 1470"/>
              <a:gd name="T53" fmla="*/ 0 h 1634"/>
              <a:gd name="T54" fmla="*/ 274974 w 1470"/>
              <a:gd name="T55" fmla="*/ 2507 h 1634"/>
              <a:gd name="T56" fmla="*/ 234856 w 1470"/>
              <a:gd name="T57" fmla="*/ 13373 h 1634"/>
              <a:gd name="T58" fmla="*/ 188888 w 1470"/>
              <a:gd name="T59" fmla="*/ 36775 h 1634"/>
              <a:gd name="T60" fmla="*/ 131219 w 1470"/>
              <a:gd name="T61" fmla="*/ 93608 h 1634"/>
              <a:gd name="T62" fmla="*/ 107817 w 1470"/>
              <a:gd name="T63" fmla="*/ 139577 h 1634"/>
              <a:gd name="T64" fmla="*/ 97787 w 1470"/>
              <a:gd name="T65" fmla="*/ 180531 h 1634"/>
              <a:gd name="T66" fmla="*/ 95280 w 1470"/>
              <a:gd name="T67" fmla="*/ 249065 h 1634"/>
              <a:gd name="T68" fmla="*/ 73549 w 1470"/>
              <a:gd name="T69" fmla="*/ 250737 h 1634"/>
              <a:gd name="T70" fmla="*/ 40954 w 1470"/>
              <a:gd name="T71" fmla="*/ 264109 h 1634"/>
              <a:gd name="T72" fmla="*/ 15880 w 1470"/>
              <a:gd name="T73" fmla="*/ 289183 h 1634"/>
              <a:gd name="T74" fmla="*/ 2507 w 1470"/>
              <a:gd name="T75" fmla="*/ 321779 h 1634"/>
              <a:gd name="T76" fmla="*/ 45968 w 1470"/>
              <a:gd name="T77" fmla="*/ 340166 h 1634"/>
              <a:gd name="T78" fmla="*/ 53490 w 1470"/>
              <a:gd name="T79" fmla="*/ 314257 h 1634"/>
              <a:gd name="T80" fmla="*/ 82743 w 1470"/>
              <a:gd name="T81" fmla="*/ 295034 h 1634"/>
              <a:gd name="T82" fmla="*/ 532397 w 1470"/>
              <a:gd name="T83" fmla="*/ 295034 h 1634"/>
              <a:gd name="T84" fmla="*/ 561649 w 1470"/>
              <a:gd name="T85" fmla="*/ 314257 h 1634"/>
              <a:gd name="T86" fmla="*/ 569171 w 1470"/>
              <a:gd name="T87" fmla="*/ 591739 h 1634"/>
              <a:gd name="T88" fmla="*/ 561649 w 1470"/>
              <a:gd name="T89" fmla="*/ 617648 h 1634"/>
              <a:gd name="T90" fmla="*/ 532397 w 1470"/>
              <a:gd name="T91" fmla="*/ 636872 h 1634"/>
              <a:gd name="T92" fmla="*/ 82743 w 1470"/>
              <a:gd name="T93" fmla="*/ 636872 h 1634"/>
              <a:gd name="T94" fmla="*/ 53490 w 1470"/>
              <a:gd name="T95" fmla="*/ 617648 h 1634"/>
              <a:gd name="T96" fmla="*/ 45968 w 1470"/>
              <a:gd name="T97" fmla="*/ 340166 h 1634"/>
              <a:gd name="T98" fmla="*/ 249901 w 1470"/>
              <a:gd name="T99" fmla="*/ 410373 h 1634"/>
              <a:gd name="T100" fmla="*/ 259094 w 1470"/>
              <a:gd name="T101" fmla="*/ 389478 h 1634"/>
              <a:gd name="T102" fmla="*/ 274974 w 1470"/>
              <a:gd name="T103" fmla="*/ 373598 h 1634"/>
              <a:gd name="T104" fmla="*/ 295869 w 1470"/>
              <a:gd name="T105" fmla="*/ 365240 h 1634"/>
              <a:gd name="T106" fmla="*/ 313420 w 1470"/>
              <a:gd name="T107" fmla="*/ 364404 h 1634"/>
              <a:gd name="T108" fmla="*/ 335151 w 1470"/>
              <a:gd name="T109" fmla="*/ 371091 h 1634"/>
              <a:gd name="T110" fmla="*/ 352702 w 1470"/>
              <a:gd name="T111" fmla="*/ 385299 h 1634"/>
              <a:gd name="T112" fmla="*/ 363568 w 1470"/>
              <a:gd name="T113" fmla="*/ 405358 h 1634"/>
              <a:gd name="T114" fmla="*/ 366075 w 1470"/>
              <a:gd name="T115" fmla="*/ 422074 h 1634"/>
              <a:gd name="T116" fmla="*/ 359389 w 1470"/>
              <a:gd name="T117" fmla="*/ 449655 h 1634"/>
              <a:gd name="T118" fmla="*/ 341837 w 1470"/>
              <a:gd name="T119" fmla="*/ 469714 h 1634"/>
              <a:gd name="T120" fmla="*/ 273303 w 1470"/>
              <a:gd name="T121" fmla="*/ 469714 h 1634"/>
              <a:gd name="T122" fmla="*/ 255751 w 1470"/>
              <a:gd name="T123" fmla="*/ 449655 h 1634"/>
              <a:gd name="T124" fmla="*/ 249065 w 1470"/>
              <a:gd name="T125" fmla="*/ 422074 h 163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1470" h="1634">
                <a:moveTo>
                  <a:pt x="0" y="1416"/>
                </a:moveTo>
                <a:lnTo>
                  <a:pt x="0" y="1416"/>
                </a:lnTo>
                <a:lnTo>
                  <a:pt x="2" y="1438"/>
                </a:lnTo>
                <a:lnTo>
                  <a:pt x="6" y="1460"/>
                </a:lnTo>
                <a:lnTo>
                  <a:pt x="10" y="1482"/>
                </a:lnTo>
                <a:lnTo>
                  <a:pt x="18" y="1502"/>
                </a:lnTo>
                <a:lnTo>
                  <a:pt x="28" y="1520"/>
                </a:lnTo>
                <a:lnTo>
                  <a:pt x="38" y="1538"/>
                </a:lnTo>
                <a:lnTo>
                  <a:pt x="50" y="1556"/>
                </a:lnTo>
                <a:lnTo>
                  <a:pt x="64" y="1570"/>
                </a:lnTo>
                <a:lnTo>
                  <a:pt x="80" y="1584"/>
                </a:lnTo>
                <a:lnTo>
                  <a:pt x="98" y="1598"/>
                </a:lnTo>
                <a:lnTo>
                  <a:pt x="116" y="1608"/>
                </a:lnTo>
                <a:lnTo>
                  <a:pt x="134" y="1618"/>
                </a:lnTo>
                <a:lnTo>
                  <a:pt x="154" y="1624"/>
                </a:lnTo>
                <a:lnTo>
                  <a:pt x="176" y="1630"/>
                </a:lnTo>
                <a:lnTo>
                  <a:pt x="196" y="1634"/>
                </a:lnTo>
                <a:lnTo>
                  <a:pt x="220" y="1634"/>
                </a:lnTo>
                <a:lnTo>
                  <a:pt x="1252" y="1634"/>
                </a:lnTo>
                <a:lnTo>
                  <a:pt x="1274" y="1634"/>
                </a:lnTo>
                <a:lnTo>
                  <a:pt x="1296" y="1630"/>
                </a:lnTo>
                <a:lnTo>
                  <a:pt x="1318" y="1624"/>
                </a:lnTo>
                <a:lnTo>
                  <a:pt x="1338" y="1618"/>
                </a:lnTo>
                <a:lnTo>
                  <a:pt x="1356" y="1608"/>
                </a:lnTo>
                <a:lnTo>
                  <a:pt x="1374" y="1598"/>
                </a:lnTo>
                <a:lnTo>
                  <a:pt x="1392" y="1584"/>
                </a:lnTo>
                <a:lnTo>
                  <a:pt x="1406" y="1570"/>
                </a:lnTo>
                <a:lnTo>
                  <a:pt x="1420" y="1556"/>
                </a:lnTo>
                <a:lnTo>
                  <a:pt x="1434" y="1538"/>
                </a:lnTo>
                <a:lnTo>
                  <a:pt x="1444" y="1520"/>
                </a:lnTo>
                <a:lnTo>
                  <a:pt x="1454" y="1502"/>
                </a:lnTo>
                <a:lnTo>
                  <a:pt x="1462" y="1482"/>
                </a:lnTo>
                <a:lnTo>
                  <a:pt x="1466" y="1460"/>
                </a:lnTo>
                <a:lnTo>
                  <a:pt x="1470" y="1438"/>
                </a:lnTo>
                <a:lnTo>
                  <a:pt x="1470" y="1416"/>
                </a:lnTo>
                <a:lnTo>
                  <a:pt x="1470" y="814"/>
                </a:lnTo>
                <a:lnTo>
                  <a:pt x="1470" y="792"/>
                </a:lnTo>
                <a:lnTo>
                  <a:pt x="1466" y="770"/>
                </a:lnTo>
                <a:lnTo>
                  <a:pt x="1462" y="748"/>
                </a:lnTo>
                <a:lnTo>
                  <a:pt x="1454" y="728"/>
                </a:lnTo>
                <a:lnTo>
                  <a:pt x="1444" y="710"/>
                </a:lnTo>
                <a:lnTo>
                  <a:pt x="1434" y="692"/>
                </a:lnTo>
                <a:lnTo>
                  <a:pt x="1420" y="676"/>
                </a:lnTo>
                <a:lnTo>
                  <a:pt x="1406" y="660"/>
                </a:lnTo>
                <a:lnTo>
                  <a:pt x="1392" y="646"/>
                </a:lnTo>
                <a:lnTo>
                  <a:pt x="1374" y="632"/>
                </a:lnTo>
                <a:lnTo>
                  <a:pt x="1356" y="622"/>
                </a:lnTo>
                <a:lnTo>
                  <a:pt x="1338" y="612"/>
                </a:lnTo>
                <a:lnTo>
                  <a:pt x="1318" y="606"/>
                </a:lnTo>
                <a:lnTo>
                  <a:pt x="1296" y="600"/>
                </a:lnTo>
                <a:lnTo>
                  <a:pt x="1274" y="596"/>
                </a:lnTo>
                <a:lnTo>
                  <a:pt x="1252" y="596"/>
                </a:lnTo>
                <a:lnTo>
                  <a:pt x="392" y="596"/>
                </a:lnTo>
                <a:lnTo>
                  <a:pt x="392" y="508"/>
                </a:lnTo>
                <a:lnTo>
                  <a:pt x="392" y="474"/>
                </a:lnTo>
                <a:lnTo>
                  <a:pt x="398" y="440"/>
                </a:lnTo>
                <a:lnTo>
                  <a:pt x="406" y="406"/>
                </a:lnTo>
                <a:lnTo>
                  <a:pt x="418" y="374"/>
                </a:lnTo>
                <a:lnTo>
                  <a:pt x="432" y="344"/>
                </a:lnTo>
                <a:lnTo>
                  <a:pt x="450" y="316"/>
                </a:lnTo>
                <a:lnTo>
                  <a:pt x="470" y="290"/>
                </a:lnTo>
                <a:lnTo>
                  <a:pt x="492" y="266"/>
                </a:lnTo>
                <a:lnTo>
                  <a:pt x="516" y="242"/>
                </a:lnTo>
                <a:lnTo>
                  <a:pt x="544" y="222"/>
                </a:lnTo>
                <a:lnTo>
                  <a:pt x="572" y="206"/>
                </a:lnTo>
                <a:lnTo>
                  <a:pt x="602" y="192"/>
                </a:lnTo>
                <a:lnTo>
                  <a:pt x="634" y="180"/>
                </a:lnTo>
                <a:lnTo>
                  <a:pt x="666" y="172"/>
                </a:lnTo>
                <a:lnTo>
                  <a:pt x="700" y="166"/>
                </a:lnTo>
                <a:lnTo>
                  <a:pt x="736" y="164"/>
                </a:lnTo>
                <a:lnTo>
                  <a:pt x="762" y="166"/>
                </a:lnTo>
                <a:lnTo>
                  <a:pt x="788" y="168"/>
                </a:lnTo>
                <a:lnTo>
                  <a:pt x="814" y="174"/>
                </a:lnTo>
                <a:lnTo>
                  <a:pt x="838" y="180"/>
                </a:lnTo>
                <a:lnTo>
                  <a:pt x="862" y="188"/>
                </a:lnTo>
                <a:lnTo>
                  <a:pt x="886" y="200"/>
                </a:lnTo>
                <a:lnTo>
                  <a:pt x="910" y="212"/>
                </a:lnTo>
                <a:lnTo>
                  <a:pt x="930" y="224"/>
                </a:lnTo>
                <a:lnTo>
                  <a:pt x="952" y="240"/>
                </a:lnTo>
                <a:lnTo>
                  <a:pt x="970" y="256"/>
                </a:lnTo>
                <a:lnTo>
                  <a:pt x="990" y="276"/>
                </a:lnTo>
                <a:lnTo>
                  <a:pt x="1006" y="294"/>
                </a:lnTo>
                <a:lnTo>
                  <a:pt x="1022" y="316"/>
                </a:lnTo>
                <a:lnTo>
                  <a:pt x="1036" y="338"/>
                </a:lnTo>
                <a:lnTo>
                  <a:pt x="1048" y="360"/>
                </a:lnTo>
                <a:lnTo>
                  <a:pt x="1058" y="384"/>
                </a:lnTo>
                <a:lnTo>
                  <a:pt x="1210" y="326"/>
                </a:lnTo>
                <a:lnTo>
                  <a:pt x="1196" y="290"/>
                </a:lnTo>
                <a:lnTo>
                  <a:pt x="1178" y="256"/>
                </a:lnTo>
                <a:lnTo>
                  <a:pt x="1156" y="224"/>
                </a:lnTo>
                <a:lnTo>
                  <a:pt x="1134" y="192"/>
                </a:lnTo>
                <a:lnTo>
                  <a:pt x="1110" y="164"/>
                </a:lnTo>
                <a:lnTo>
                  <a:pt x="1082" y="138"/>
                </a:lnTo>
                <a:lnTo>
                  <a:pt x="1054" y="112"/>
                </a:lnTo>
                <a:lnTo>
                  <a:pt x="1024" y="90"/>
                </a:lnTo>
                <a:lnTo>
                  <a:pt x="992" y="70"/>
                </a:lnTo>
                <a:lnTo>
                  <a:pt x="958" y="52"/>
                </a:lnTo>
                <a:lnTo>
                  <a:pt x="924" y="36"/>
                </a:lnTo>
                <a:lnTo>
                  <a:pt x="888" y="24"/>
                </a:lnTo>
                <a:lnTo>
                  <a:pt x="850" y="14"/>
                </a:lnTo>
                <a:lnTo>
                  <a:pt x="814" y="6"/>
                </a:lnTo>
                <a:lnTo>
                  <a:pt x="774" y="2"/>
                </a:lnTo>
                <a:lnTo>
                  <a:pt x="736" y="0"/>
                </a:lnTo>
                <a:lnTo>
                  <a:pt x="710" y="0"/>
                </a:lnTo>
                <a:lnTo>
                  <a:pt x="684" y="2"/>
                </a:lnTo>
                <a:lnTo>
                  <a:pt x="658" y="6"/>
                </a:lnTo>
                <a:lnTo>
                  <a:pt x="634" y="10"/>
                </a:lnTo>
                <a:lnTo>
                  <a:pt x="608" y="16"/>
                </a:lnTo>
                <a:lnTo>
                  <a:pt x="584" y="24"/>
                </a:lnTo>
                <a:lnTo>
                  <a:pt x="562" y="32"/>
                </a:lnTo>
                <a:lnTo>
                  <a:pt x="538" y="40"/>
                </a:lnTo>
                <a:lnTo>
                  <a:pt x="516" y="50"/>
                </a:lnTo>
                <a:lnTo>
                  <a:pt x="494" y="62"/>
                </a:lnTo>
                <a:lnTo>
                  <a:pt x="452" y="88"/>
                </a:lnTo>
                <a:lnTo>
                  <a:pt x="412" y="116"/>
                </a:lnTo>
                <a:lnTo>
                  <a:pt x="376" y="150"/>
                </a:lnTo>
                <a:lnTo>
                  <a:pt x="344" y="186"/>
                </a:lnTo>
                <a:lnTo>
                  <a:pt x="314" y="224"/>
                </a:lnTo>
                <a:lnTo>
                  <a:pt x="288" y="266"/>
                </a:lnTo>
                <a:lnTo>
                  <a:pt x="278" y="288"/>
                </a:lnTo>
                <a:lnTo>
                  <a:pt x="268" y="312"/>
                </a:lnTo>
                <a:lnTo>
                  <a:pt x="258" y="334"/>
                </a:lnTo>
                <a:lnTo>
                  <a:pt x="250" y="358"/>
                </a:lnTo>
                <a:lnTo>
                  <a:pt x="244" y="382"/>
                </a:lnTo>
                <a:lnTo>
                  <a:pt x="238" y="406"/>
                </a:lnTo>
                <a:lnTo>
                  <a:pt x="234" y="432"/>
                </a:lnTo>
                <a:lnTo>
                  <a:pt x="230" y="456"/>
                </a:lnTo>
                <a:lnTo>
                  <a:pt x="228" y="482"/>
                </a:lnTo>
                <a:lnTo>
                  <a:pt x="228" y="508"/>
                </a:lnTo>
                <a:lnTo>
                  <a:pt x="228" y="596"/>
                </a:lnTo>
                <a:lnTo>
                  <a:pt x="220" y="596"/>
                </a:lnTo>
                <a:lnTo>
                  <a:pt x="196" y="596"/>
                </a:lnTo>
                <a:lnTo>
                  <a:pt x="176" y="600"/>
                </a:lnTo>
                <a:lnTo>
                  <a:pt x="154" y="606"/>
                </a:lnTo>
                <a:lnTo>
                  <a:pt x="134" y="612"/>
                </a:lnTo>
                <a:lnTo>
                  <a:pt x="116" y="622"/>
                </a:lnTo>
                <a:lnTo>
                  <a:pt x="98" y="632"/>
                </a:lnTo>
                <a:lnTo>
                  <a:pt x="80" y="646"/>
                </a:lnTo>
                <a:lnTo>
                  <a:pt x="64" y="660"/>
                </a:lnTo>
                <a:lnTo>
                  <a:pt x="50" y="676"/>
                </a:lnTo>
                <a:lnTo>
                  <a:pt x="38" y="692"/>
                </a:lnTo>
                <a:lnTo>
                  <a:pt x="28" y="710"/>
                </a:lnTo>
                <a:lnTo>
                  <a:pt x="18" y="728"/>
                </a:lnTo>
                <a:lnTo>
                  <a:pt x="10" y="748"/>
                </a:lnTo>
                <a:lnTo>
                  <a:pt x="6" y="770"/>
                </a:lnTo>
                <a:lnTo>
                  <a:pt x="2" y="792"/>
                </a:lnTo>
                <a:lnTo>
                  <a:pt x="0" y="814"/>
                </a:lnTo>
                <a:lnTo>
                  <a:pt x="0" y="1416"/>
                </a:lnTo>
                <a:close/>
                <a:moveTo>
                  <a:pt x="110" y="814"/>
                </a:moveTo>
                <a:lnTo>
                  <a:pt x="110" y="814"/>
                </a:lnTo>
                <a:lnTo>
                  <a:pt x="112" y="792"/>
                </a:lnTo>
                <a:lnTo>
                  <a:pt x="118" y="772"/>
                </a:lnTo>
                <a:lnTo>
                  <a:pt x="128" y="752"/>
                </a:lnTo>
                <a:lnTo>
                  <a:pt x="142" y="736"/>
                </a:lnTo>
                <a:lnTo>
                  <a:pt x="158" y="724"/>
                </a:lnTo>
                <a:lnTo>
                  <a:pt x="176" y="714"/>
                </a:lnTo>
                <a:lnTo>
                  <a:pt x="198" y="706"/>
                </a:lnTo>
                <a:lnTo>
                  <a:pt x="220" y="704"/>
                </a:lnTo>
                <a:lnTo>
                  <a:pt x="1252" y="704"/>
                </a:lnTo>
                <a:lnTo>
                  <a:pt x="1274" y="706"/>
                </a:lnTo>
                <a:lnTo>
                  <a:pt x="1294" y="714"/>
                </a:lnTo>
                <a:lnTo>
                  <a:pt x="1314" y="724"/>
                </a:lnTo>
                <a:lnTo>
                  <a:pt x="1330" y="736"/>
                </a:lnTo>
                <a:lnTo>
                  <a:pt x="1344" y="752"/>
                </a:lnTo>
                <a:lnTo>
                  <a:pt x="1354" y="772"/>
                </a:lnTo>
                <a:lnTo>
                  <a:pt x="1360" y="792"/>
                </a:lnTo>
                <a:lnTo>
                  <a:pt x="1362" y="814"/>
                </a:lnTo>
                <a:lnTo>
                  <a:pt x="1362" y="1416"/>
                </a:lnTo>
                <a:lnTo>
                  <a:pt x="1360" y="1438"/>
                </a:lnTo>
                <a:lnTo>
                  <a:pt x="1354" y="1458"/>
                </a:lnTo>
                <a:lnTo>
                  <a:pt x="1344" y="1478"/>
                </a:lnTo>
                <a:lnTo>
                  <a:pt x="1330" y="1494"/>
                </a:lnTo>
                <a:lnTo>
                  <a:pt x="1314" y="1506"/>
                </a:lnTo>
                <a:lnTo>
                  <a:pt x="1294" y="1516"/>
                </a:lnTo>
                <a:lnTo>
                  <a:pt x="1274" y="1524"/>
                </a:lnTo>
                <a:lnTo>
                  <a:pt x="1252" y="1526"/>
                </a:lnTo>
                <a:lnTo>
                  <a:pt x="220" y="1526"/>
                </a:lnTo>
                <a:lnTo>
                  <a:pt x="198" y="1524"/>
                </a:lnTo>
                <a:lnTo>
                  <a:pt x="176" y="1516"/>
                </a:lnTo>
                <a:lnTo>
                  <a:pt x="158" y="1506"/>
                </a:lnTo>
                <a:lnTo>
                  <a:pt x="142" y="1494"/>
                </a:lnTo>
                <a:lnTo>
                  <a:pt x="128" y="1478"/>
                </a:lnTo>
                <a:lnTo>
                  <a:pt x="118" y="1458"/>
                </a:lnTo>
                <a:lnTo>
                  <a:pt x="112" y="1438"/>
                </a:lnTo>
                <a:lnTo>
                  <a:pt x="110" y="1416"/>
                </a:lnTo>
                <a:lnTo>
                  <a:pt x="110" y="814"/>
                </a:lnTo>
                <a:close/>
                <a:moveTo>
                  <a:pt x="596" y="1010"/>
                </a:moveTo>
                <a:lnTo>
                  <a:pt x="596" y="1010"/>
                </a:lnTo>
                <a:lnTo>
                  <a:pt x="596" y="996"/>
                </a:lnTo>
                <a:lnTo>
                  <a:pt x="598" y="982"/>
                </a:lnTo>
                <a:lnTo>
                  <a:pt x="602" y="970"/>
                </a:lnTo>
                <a:lnTo>
                  <a:pt x="606" y="956"/>
                </a:lnTo>
                <a:lnTo>
                  <a:pt x="612" y="944"/>
                </a:lnTo>
                <a:lnTo>
                  <a:pt x="620" y="932"/>
                </a:lnTo>
                <a:lnTo>
                  <a:pt x="628" y="922"/>
                </a:lnTo>
                <a:lnTo>
                  <a:pt x="636" y="912"/>
                </a:lnTo>
                <a:lnTo>
                  <a:pt x="646" y="902"/>
                </a:lnTo>
                <a:lnTo>
                  <a:pt x="658" y="894"/>
                </a:lnTo>
                <a:lnTo>
                  <a:pt x="670" y="888"/>
                </a:lnTo>
                <a:lnTo>
                  <a:pt x="682" y="882"/>
                </a:lnTo>
                <a:lnTo>
                  <a:pt x="694" y="878"/>
                </a:lnTo>
                <a:lnTo>
                  <a:pt x="708" y="874"/>
                </a:lnTo>
                <a:lnTo>
                  <a:pt x="722" y="872"/>
                </a:lnTo>
                <a:lnTo>
                  <a:pt x="736" y="870"/>
                </a:lnTo>
                <a:lnTo>
                  <a:pt x="750" y="872"/>
                </a:lnTo>
                <a:lnTo>
                  <a:pt x="764" y="874"/>
                </a:lnTo>
                <a:lnTo>
                  <a:pt x="778" y="878"/>
                </a:lnTo>
                <a:lnTo>
                  <a:pt x="790" y="882"/>
                </a:lnTo>
                <a:lnTo>
                  <a:pt x="802" y="888"/>
                </a:lnTo>
                <a:lnTo>
                  <a:pt x="814" y="894"/>
                </a:lnTo>
                <a:lnTo>
                  <a:pt x="826" y="902"/>
                </a:lnTo>
                <a:lnTo>
                  <a:pt x="836" y="912"/>
                </a:lnTo>
                <a:lnTo>
                  <a:pt x="844" y="922"/>
                </a:lnTo>
                <a:lnTo>
                  <a:pt x="852" y="932"/>
                </a:lnTo>
                <a:lnTo>
                  <a:pt x="860" y="944"/>
                </a:lnTo>
                <a:lnTo>
                  <a:pt x="866" y="956"/>
                </a:lnTo>
                <a:lnTo>
                  <a:pt x="870" y="970"/>
                </a:lnTo>
                <a:lnTo>
                  <a:pt x="874" y="982"/>
                </a:lnTo>
                <a:lnTo>
                  <a:pt x="876" y="996"/>
                </a:lnTo>
                <a:lnTo>
                  <a:pt x="876" y="1010"/>
                </a:lnTo>
                <a:lnTo>
                  <a:pt x="876" y="1028"/>
                </a:lnTo>
                <a:lnTo>
                  <a:pt x="872" y="1044"/>
                </a:lnTo>
                <a:lnTo>
                  <a:pt x="866" y="1060"/>
                </a:lnTo>
                <a:lnTo>
                  <a:pt x="860" y="1076"/>
                </a:lnTo>
                <a:lnTo>
                  <a:pt x="852" y="1090"/>
                </a:lnTo>
                <a:lnTo>
                  <a:pt x="842" y="1102"/>
                </a:lnTo>
                <a:lnTo>
                  <a:pt x="830" y="1114"/>
                </a:lnTo>
                <a:lnTo>
                  <a:pt x="818" y="1124"/>
                </a:lnTo>
                <a:lnTo>
                  <a:pt x="818" y="1346"/>
                </a:lnTo>
                <a:lnTo>
                  <a:pt x="654" y="1346"/>
                </a:lnTo>
                <a:lnTo>
                  <a:pt x="654" y="1124"/>
                </a:lnTo>
                <a:lnTo>
                  <a:pt x="642" y="1114"/>
                </a:lnTo>
                <a:lnTo>
                  <a:pt x="630" y="1102"/>
                </a:lnTo>
                <a:lnTo>
                  <a:pt x="620" y="1090"/>
                </a:lnTo>
                <a:lnTo>
                  <a:pt x="612" y="1076"/>
                </a:lnTo>
                <a:lnTo>
                  <a:pt x="604" y="1060"/>
                </a:lnTo>
                <a:lnTo>
                  <a:pt x="600" y="1044"/>
                </a:lnTo>
                <a:lnTo>
                  <a:pt x="596" y="1028"/>
                </a:lnTo>
                <a:lnTo>
                  <a:pt x="596" y="10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 bwMode="auto">
          <a:xfrm>
            <a:off x="8596170" y="2168812"/>
            <a:ext cx="1435100" cy="393700"/>
          </a:xfrm>
          <a:prstGeom prst="rect">
            <a:avLst/>
          </a:prstGeom>
          <a:solidFill>
            <a:srgbClr val="62553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592403" y="2172859"/>
            <a:ext cx="1415772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1723529" y="4501374"/>
            <a:ext cx="2338080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005108" y="4838902"/>
            <a:ext cx="1774922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3859150" y="4501374"/>
            <a:ext cx="2338080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4140729" y="4838902"/>
            <a:ext cx="1774922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5994771" y="4501374"/>
            <a:ext cx="2338080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6276350" y="4838902"/>
            <a:ext cx="1774922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130391" y="4501374"/>
            <a:ext cx="2338080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411970" y="4838902"/>
            <a:ext cx="1774922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134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 flipH="1" flipV="1">
            <a:off x="1005011" y="2000250"/>
            <a:ext cx="2012950" cy="3406775"/>
          </a:xfrm>
          <a:custGeom>
            <a:avLst/>
            <a:gdLst>
              <a:gd name="T0" fmla="*/ 2010727 w 1819948"/>
              <a:gd name="T1" fmla="*/ 3406775 h 3078132"/>
              <a:gd name="T2" fmla="*/ 2626 w 1819948"/>
              <a:gd name="T3" fmla="*/ 3406775 h 3078132"/>
              <a:gd name="T4" fmla="*/ 2626 w 1819948"/>
              <a:gd name="T5" fmla="*/ 2909220 h 3078132"/>
              <a:gd name="T6" fmla="*/ 0 w 1819948"/>
              <a:gd name="T7" fmla="*/ 2878075 h 3078132"/>
              <a:gd name="T8" fmla="*/ 10225 w 1819948"/>
              <a:gd name="T9" fmla="*/ 2772614 h 3078132"/>
              <a:gd name="T10" fmla="*/ 143055 w 1819948"/>
              <a:gd name="T11" fmla="*/ 2499777 h 3078132"/>
              <a:gd name="T12" fmla="*/ 156278 w 1819948"/>
              <a:gd name="T13" fmla="*/ 2487490 h 3078132"/>
              <a:gd name="T14" fmla="*/ 552845 w 1819948"/>
              <a:gd name="T15" fmla="*/ 2018481 h 3078132"/>
              <a:gd name="T16" fmla="*/ 652879 w 1819948"/>
              <a:gd name="T17" fmla="*/ 1918381 h 3078132"/>
              <a:gd name="T18" fmla="*/ 737667 w 1819948"/>
              <a:gd name="T19" fmla="*/ 1713554 h 3078132"/>
              <a:gd name="T20" fmla="*/ 736693 w 1819948"/>
              <a:gd name="T21" fmla="*/ 1703388 h 3078132"/>
              <a:gd name="T22" fmla="*/ 737667 w 1819948"/>
              <a:gd name="T23" fmla="*/ 1693221 h 3078132"/>
              <a:gd name="T24" fmla="*/ 652879 w 1819948"/>
              <a:gd name="T25" fmla="*/ 1488394 h 3078132"/>
              <a:gd name="T26" fmla="*/ 552845 w 1819948"/>
              <a:gd name="T27" fmla="*/ 1388294 h 3078132"/>
              <a:gd name="T28" fmla="*/ 156278 w 1819948"/>
              <a:gd name="T29" fmla="*/ 919285 h 3078132"/>
              <a:gd name="T30" fmla="*/ 143055 w 1819948"/>
              <a:gd name="T31" fmla="*/ 906998 h 3078132"/>
              <a:gd name="T32" fmla="*/ 10225 w 1819948"/>
              <a:gd name="T33" fmla="*/ 634161 h 3078132"/>
              <a:gd name="T34" fmla="*/ 0 w 1819948"/>
              <a:gd name="T35" fmla="*/ 528700 h 3078132"/>
              <a:gd name="T36" fmla="*/ 2626 w 1819948"/>
              <a:gd name="T37" fmla="*/ 497555 h 3078132"/>
              <a:gd name="T38" fmla="*/ 2626 w 1819948"/>
              <a:gd name="T39" fmla="*/ 0 h 3078132"/>
              <a:gd name="T40" fmla="*/ 2010727 w 1819948"/>
              <a:gd name="T41" fmla="*/ 0 h 3078132"/>
              <a:gd name="T42" fmla="*/ 2010727 w 1819948"/>
              <a:gd name="T43" fmla="*/ 502332 h 3078132"/>
              <a:gd name="T44" fmla="*/ 2012950 w 1819948"/>
              <a:gd name="T45" fmla="*/ 528700 h 3078132"/>
              <a:gd name="T46" fmla="*/ 2002725 w 1819948"/>
              <a:gd name="T47" fmla="*/ 634161 h 3078132"/>
              <a:gd name="T48" fmla="*/ 1928789 w 1819948"/>
              <a:gd name="T49" fmla="*/ 827609 h 3078132"/>
              <a:gd name="T50" fmla="*/ 1909271 w 1819948"/>
              <a:gd name="T51" fmla="*/ 853919 h 3078132"/>
              <a:gd name="T52" fmla="*/ 1911405 w 1819948"/>
              <a:gd name="T53" fmla="*/ 855723 h 3078132"/>
              <a:gd name="T54" fmla="*/ 1882770 w 1819948"/>
              <a:gd name="T55" fmla="*/ 889641 h 3078132"/>
              <a:gd name="T56" fmla="*/ 1869895 w 1819948"/>
              <a:gd name="T57" fmla="*/ 906998 h 3078132"/>
              <a:gd name="T58" fmla="*/ 1861646 w 1819948"/>
              <a:gd name="T59" fmla="*/ 914662 h 3078132"/>
              <a:gd name="T60" fmla="*/ 1471834 w 1819948"/>
              <a:gd name="T61" fmla="*/ 1376390 h 3078132"/>
              <a:gd name="T62" fmla="*/ 1360070 w 1819948"/>
              <a:gd name="T63" fmla="*/ 1488226 h 3078132"/>
              <a:gd name="T64" fmla="*/ 1275283 w 1819948"/>
              <a:gd name="T65" fmla="*/ 1693054 h 3078132"/>
              <a:gd name="T66" fmla="*/ 1276272 w 1819948"/>
              <a:gd name="T67" fmla="*/ 1703388 h 3078132"/>
              <a:gd name="T68" fmla="*/ 1275283 w 1819948"/>
              <a:gd name="T69" fmla="*/ 1713721 h 3078132"/>
              <a:gd name="T70" fmla="*/ 1360070 w 1819948"/>
              <a:gd name="T71" fmla="*/ 1918549 h 3078132"/>
              <a:gd name="T72" fmla="*/ 1471834 w 1819948"/>
              <a:gd name="T73" fmla="*/ 2030385 h 3078132"/>
              <a:gd name="T74" fmla="*/ 1861646 w 1819948"/>
              <a:gd name="T75" fmla="*/ 2492113 h 3078132"/>
              <a:gd name="T76" fmla="*/ 1869895 w 1819948"/>
              <a:gd name="T77" fmla="*/ 2499777 h 3078132"/>
              <a:gd name="T78" fmla="*/ 1882770 w 1819948"/>
              <a:gd name="T79" fmla="*/ 2517134 h 3078132"/>
              <a:gd name="T80" fmla="*/ 1911405 w 1819948"/>
              <a:gd name="T81" fmla="*/ 2551052 h 3078132"/>
              <a:gd name="T82" fmla="*/ 1909271 w 1819948"/>
              <a:gd name="T83" fmla="*/ 2552856 h 3078132"/>
              <a:gd name="T84" fmla="*/ 1928789 w 1819948"/>
              <a:gd name="T85" fmla="*/ 2579166 h 3078132"/>
              <a:gd name="T86" fmla="*/ 2002725 w 1819948"/>
              <a:gd name="T87" fmla="*/ 2772614 h 3078132"/>
              <a:gd name="T88" fmla="*/ 2012950 w 1819948"/>
              <a:gd name="T89" fmla="*/ 2878075 h 3078132"/>
              <a:gd name="T90" fmla="*/ 2010727 w 1819948"/>
              <a:gd name="T91" fmla="*/ 2904443 h 3078132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819948"/>
              <a:gd name="T139" fmla="*/ 0 h 3078132"/>
              <a:gd name="T140" fmla="*/ 1819948 w 1819948"/>
              <a:gd name="T141" fmla="*/ 3078132 h 3078132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819948" h="3078132">
                <a:moveTo>
                  <a:pt x="1817938" y="3078132"/>
                </a:moveTo>
                <a:lnTo>
                  <a:pt x="2374" y="3078132"/>
                </a:lnTo>
                <a:lnTo>
                  <a:pt x="2374" y="2628575"/>
                </a:lnTo>
                <a:lnTo>
                  <a:pt x="0" y="2600434"/>
                </a:lnTo>
                <a:cubicBezTo>
                  <a:pt x="176" y="2569125"/>
                  <a:pt x="3185" y="2537241"/>
                  <a:pt x="9245" y="2505147"/>
                </a:cubicBezTo>
                <a:cubicBezTo>
                  <a:pt x="27427" y="2408864"/>
                  <a:pt x="70496" y="2324362"/>
                  <a:pt x="129339" y="2258630"/>
                </a:cubicBezTo>
                <a:lnTo>
                  <a:pt x="141294" y="2247528"/>
                </a:lnTo>
                <a:lnTo>
                  <a:pt x="499838" y="1823763"/>
                </a:lnTo>
                <a:lnTo>
                  <a:pt x="590281" y="1733320"/>
                </a:lnTo>
                <a:cubicBezTo>
                  <a:pt x="641387" y="1682215"/>
                  <a:pt x="666939" y="1615234"/>
                  <a:pt x="666939" y="1548252"/>
                </a:cubicBezTo>
                <a:lnTo>
                  <a:pt x="666059" y="1539066"/>
                </a:lnTo>
                <a:lnTo>
                  <a:pt x="666939" y="1529880"/>
                </a:lnTo>
                <a:cubicBezTo>
                  <a:pt x="666939" y="1462898"/>
                  <a:pt x="641387" y="1395917"/>
                  <a:pt x="590281" y="1344812"/>
                </a:cubicBezTo>
                <a:lnTo>
                  <a:pt x="499838" y="1254369"/>
                </a:lnTo>
                <a:lnTo>
                  <a:pt x="141294" y="830604"/>
                </a:lnTo>
                <a:lnTo>
                  <a:pt x="129339" y="819502"/>
                </a:lnTo>
                <a:cubicBezTo>
                  <a:pt x="70496" y="753770"/>
                  <a:pt x="27427" y="669268"/>
                  <a:pt x="9245" y="572985"/>
                </a:cubicBezTo>
                <a:cubicBezTo>
                  <a:pt x="3185" y="540891"/>
                  <a:pt x="176" y="509007"/>
                  <a:pt x="0" y="477698"/>
                </a:cubicBezTo>
                <a:lnTo>
                  <a:pt x="2374" y="449557"/>
                </a:lnTo>
                <a:lnTo>
                  <a:pt x="2374" y="0"/>
                </a:lnTo>
                <a:lnTo>
                  <a:pt x="1817938" y="0"/>
                </a:lnTo>
                <a:lnTo>
                  <a:pt x="1817938" y="453873"/>
                </a:lnTo>
                <a:lnTo>
                  <a:pt x="1819948" y="477698"/>
                </a:lnTo>
                <a:cubicBezTo>
                  <a:pt x="1819771" y="509007"/>
                  <a:pt x="1816763" y="540891"/>
                  <a:pt x="1810703" y="572985"/>
                </a:cubicBezTo>
                <a:cubicBezTo>
                  <a:pt x="1798582" y="637173"/>
                  <a:pt x="1775399" y="696126"/>
                  <a:pt x="1743856" y="747772"/>
                </a:cubicBezTo>
                <a:lnTo>
                  <a:pt x="1726210" y="771544"/>
                </a:lnTo>
                <a:lnTo>
                  <a:pt x="1728139" y="773174"/>
                </a:lnTo>
                <a:lnTo>
                  <a:pt x="1702250" y="803820"/>
                </a:lnTo>
                <a:lnTo>
                  <a:pt x="1690609" y="819502"/>
                </a:lnTo>
                <a:lnTo>
                  <a:pt x="1683151" y="826427"/>
                </a:lnTo>
                <a:lnTo>
                  <a:pt x="1330714" y="1243613"/>
                </a:lnTo>
                <a:lnTo>
                  <a:pt x="1229666" y="1344661"/>
                </a:lnTo>
                <a:cubicBezTo>
                  <a:pt x="1178561" y="1395766"/>
                  <a:pt x="1153009" y="1462747"/>
                  <a:pt x="1153009" y="1529729"/>
                </a:cubicBezTo>
                <a:lnTo>
                  <a:pt x="1153903" y="1539066"/>
                </a:lnTo>
                <a:lnTo>
                  <a:pt x="1153009" y="1548403"/>
                </a:lnTo>
                <a:cubicBezTo>
                  <a:pt x="1153009" y="1615385"/>
                  <a:pt x="1178561" y="1682366"/>
                  <a:pt x="1229666" y="1733471"/>
                </a:cubicBezTo>
                <a:lnTo>
                  <a:pt x="1330714" y="1834519"/>
                </a:lnTo>
                <a:lnTo>
                  <a:pt x="1683151" y="2251705"/>
                </a:lnTo>
                <a:lnTo>
                  <a:pt x="1690609" y="2258630"/>
                </a:lnTo>
                <a:lnTo>
                  <a:pt x="1702250" y="2274312"/>
                </a:lnTo>
                <a:lnTo>
                  <a:pt x="1728139" y="2304958"/>
                </a:lnTo>
                <a:lnTo>
                  <a:pt x="1726210" y="2306588"/>
                </a:lnTo>
                <a:lnTo>
                  <a:pt x="1743856" y="2330360"/>
                </a:lnTo>
                <a:cubicBezTo>
                  <a:pt x="1775399" y="2382006"/>
                  <a:pt x="1798582" y="2440959"/>
                  <a:pt x="1810703" y="2505147"/>
                </a:cubicBezTo>
                <a:cubicBezTo>
                  <a:pt x="1816763" y="2537241"/>
                  <a:pt x="1819771" y="2569125"/>
                  <a:pt x="1819948" y="2600434"/>
                </a:cubicBezTo>
                <a:lnTo>
                  <a:pt x="1817938" y="2624259"/>
                </a:lnTo>
                <a:lnTo>
                  <a:pt x="1817938" y="3078132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>
              <a:solidFill>
                <a:schemeClr val="bg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35123" y="1980892"/>
            <a:ext cx="2752725" cy="185737"/>
          </a:xfrm>
          <a:prstGeom prst="roundRect">
            <a:avLst>
              <a:gd name="adj" fmla="val 50000"/>
            </a:avLst>
          </a:prstGeom>
          <a:solidFill>
            <a:srgbClr val="F5B037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171698" y="4767263"/>
            <a:ext cx="1670050" cy="869950"/>
          </a:xfrm>
          <a:prstGeom prst="roundRect">
            <a:avLst>
              <a:gd name="adj" fmla="val 14528"/>
            </a:avLst>
          </a:prstGeom>
          <a:solidFill>
            <a:srgbClr val="62553E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98610" y="5392738"/>
            <a:ext cx="2816225" cy="244475"/>
          </a:xfrm>
          <a:prstGeom prst="roundRect">
            <a:avLst>
              <a:gd name="adj" fmla="val 26338"/>
            </a:avLst>
          </a:prstGeom>
          <a:solidFill>
            <a:srgbClr val="F5B037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89586" y="2305050"/>
            <a:ext cx="698500" cy="698500"/>
          </a:xfrm>
          <a:prstGeom prst="ellipse">
            <a:avLst/>
          </a:prstGeom>
          <a:solidFill>
            <a:srgbClr val="F5B037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89586" y="4035501"/>
            <a:ext cx="698500" cy="698500"/>
          </a:xfrm>
          <a:prstGeom prst="ellipse">
            <a:avLst/>
          </a:prstGeom>
          <a:solidFill>
            <a:srgbClr val="F5B037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0" name="组合 22出自【趣你的PPT】(微信:qunideppt)：最优质的PPT资源库"/>
          <p:cNvGrpSpPr>
            <a:grpSpLocks/>
          </p:cNvGrpSpPr>
          <p:nvPr/>
        </p:nvGrpSpPr>
        <p:grpSpPr bwMode="auto">
          <a:xfrm>
            <a:off x="4794682" y="4164728"/>
            <a:ext cx="342900" cy="360362"/>
            <a:chOff x="0" y="0"/>
            <a:chExt cx="444697" cy="466185"/>
          </a:xfrm>
          <a:solidFill>
            <a:schemeClr val="bg1"/>
          </a:solidFill>
        </p:grpSpPr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30793" y="245705"/>
              <a:ext cx="88753" cy="87818"/>
            </a:xfrm>
            <a:custGeom>
              <a:avLst/>
              <a:gdLst>
                <a:gd name="T0" fmla="*/ 53252 w 40"/>
                <a:gd name="T1" fmla="*/ 2195 h 40"/>
                <a:gd name="T2" fmla="*/ 44377 w 40"/>
                <a:gd name="T3" fmla="*/ 0 h 40"/>
                <a:gd name="T4" fmla="*/ 0 w 40"/>
                <a:gd name="T5" fmla="*/ 43909 h 40"/>
                <a:gd name="T6" fmla="*/ 44377 w 40"/>
                <a:gd name="T7" fmla="*/ 87818 h 40"/>
                <a:gd name="T8" fmla="*/ 88753 w 40"/>
                <a:gd name="T9" fmla="*/ 43909 h 40"/>
                <a:gd name="T10" fmla="*/ 86534 w 40"/>
                <a:gd name="T11" fmla="*/ 32932 h 40"/>
                <a:gd name="T12" fmla="*/ 33282 w 40"/>
                <a:gd name="T13" fmla="*/ 57082 h 40"/>
                <a:gd name="T14" fmla="*/ 53252 w 40"/>
                <a:gd name="T15" fmla="*/ 2195 h 4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40"/>
                <a:gd name="T25" fmla="*/ 0 h 40"/>
                <a:gd name="T26" fmla="*/ 40 w 40"/>
                <a:gd name="T27" fmla="*/ 40 h 4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40" h="40">
                  <a:moveTo>
                    <a:pt x="24" y="1"/>
                  </a:moveTo>
                  <a:cubicBezTo>
                    <a:pt x="23" y="1"/>
                    <a:pt x="2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31" y="40"/>
                    <a:pt x="40" y="31"/>
                    <a:pt x="40" y="20"/>
                  </a:cubicBezTo>
                  <a:cubicBezTo>
                    <a:pt x="40" y="18"/>
                    <a:pt x="40" y="17"/>
                    <a:pt x="39" y="15"/>
                  </a:cubicBezTo>
                  <a:cubicBezTo>
                    <a:pt x="15" y="26"/>
                    <a:pt x="15" y="26"/>
                    <a:pt x="15" y="26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114912"/>
              <a:ext cx="351273" cy="351273"/>
            </a:xfrm>
            <a:custGeom>
              <a:avLst/>
              <a:gdLst>
                <a:gd name="T0" fmla="*/ 289414 w 159"/>
                <a:gd name="T1" fmla="*/ 90580 h 159"/>
                <a:gd name="T2" fmla="*/ 318134 w 159"/>
                <a:gd name="T3" fmla="*/ 174532 h 159"/>
                <a:gd name="T4" fmla="*/ 174532 w 159"/>
                <a:gd name="T5" fmla="*/ 318134 h 159"/>
                <a:gd name="T6" fmla="*/ 33139 w 159"/>
                <a:gd name="T7" fmla="*/ 174532 h 159"/>
                <a:gd name="T8" fmla="*/ 174532 w 159"/>
                <a:gd name="T9" fmla="*/ 33139 h 159"/>
                <a:gd name="T10" fmla="*/ 247438 w 159"/>
                <a:gd name="T11" fmla="*/ 53022 h 159"/>
                <a:gd name="T12" fmla="*/ 269530 w 159"/>
                <a:gd name="T13" fmla="*/ 28720 h 159"/>
                <a:gd name="T14" fmla="*/ 174532 w 159"/>
                <a:gd name="T15" fmla="*/ 0 h 159"/>
                <a:gd name="T16" fmla="*/ 0 w 159"/>
                <a:gd name="T17" fmla="*/ 174532 h 159"/>
                <a:gd name="T18" fmla="*/ 174532 w 159"/>
                <a:gd name="T19" fmla="*/ 351273 h 159"/>
                <a:gd name="T20" fmla="*/ 351273 w 159"/>
                <a:gd name="T21" fmla="*/ 174532 h 159"/>
                <a:gd name="T22" fmla="*/ 311506 w 159"/>
                <a:gd name="T23" fmla="*/ 66278 h 159"/>
                <a:gd name="T24" fmla="*/ 289414 w 159"/>
                <a:gd name="T25" fmla="*/ 90580 h 15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59"/>
                <a:gd name="T40" fmla="*/ 0 h 159"/>
                <a:gd name="T41" fmla="*/ 159 w 159"/>
                <a:gd name="T42" fmla="*/ 159 h 159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59" h="159">
                  <a:moveTo>
                    <a:pt x="131" y="41"/>
                  </a:moveTo>
                  <a:cubicBezTo>
                    <a:pt x="139" y="52"/>
                    <a:pt x="144" y="65"/>
                    <a:pt x="144" y="79"/>
                  </a:cubicBezTo>
                  <a:cubicBezTo>
                    <a:pt x="144" y="115"/>
                    <a:pt x="115" y="144"/>
                    <a:pt x="79" y="144"/>
                  </a:cubicBezTo>
                  <a:cubicBezTo>
                    <a:pt x="44" y="144"/>
                    <a:pt x="15" y="115"/>
                    <a:pt x="15" y="79"/>
                  </a:cubicBezTo>
                  <a:cubicBezTo>
                    <a:pt x="15" y="44"/>
                    <a:pt x="44" y="15"/>
                    <a:pt x="79" y="15"/>
                  </a:cubicBezTo>
                  <a:cubicBezTo>
                    <a:pt x="91" y="15"/>
                    <a:pt x="103" y="18"/>
                    <a:pt x="112" y="24"/>
                  </a:cubicBezTo>
                  <a:cubicBezTo>
                    <a:pt x="122" y="13"/>
                    <a:pt x="122" y="13"/>
                    <a:pt x="122" y="13"/>
                  </a:cubicBezTo>
                  <a:cubicBezTo>
                    <a:pt x="110" y="5"/>
                    <a:pt x="95" y="0"/>
                    <a:pt x="79" y="0"/>
                  </a:cubicBezTo>
                  <a:cubicBezTo>
                    <a:pt x="35" y="0"/>
                    <a:pt x="0" y="35"/>
                    <a:pt x="0" y="79"/>
                  </a:cubicBezTo>
                  <a:cubicBezTo>
                    <a:pt x="0" y="123"/>
                    <a:pt x="35" y="159"/>
                    <a:pt x="79" y="159"/>
                  </a:cubicBezTo>
                  <a:cubicBezTo>
                    <a:pt x="123" y="159"/>
                    <a:pt x="159" y="123"/>
                    <a:pt x="159" y="79"/>
                  </a:cubicBezTo>
                  <a:cubicBezTo>
                    <a:pt x="159" y="61"/>
                    <a:pt x="152" y="43"/>
                    <a:pt x="141" y="30"/>
                  </a:cubicBezTo>
                  <a:lnTo>
                    <a:pt x="131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4702" y="221415"/>
              <a:ext cx="66331" cy="68199"/>
            </a:xfrm>
            <a:custGeom>
              <a:avLst/>
              <a:gdLst>
                <a:gd name="T0" fmla="*/ 66331 w 71"/>
                <a:gd name="T1" fmla="*/ 28027 h 73"/>
                <a:gd name="T2" fmla="*/ 35501 w 71"/>
                <a:gd name="T3" fmla="*/ 0 h 73"/>
                <a:gd name="T4" fmla="*/ 17751 w 71"/>
                <a:gd name="T5" fmla="*/ 17750 h 73"/>
                <a:gd name="T6" fmla="*/ 0 w 71"/>
                <a:gd name="T7" fmla="*/ 68199 h 73"/>
                <a:gd name="T8" fmla="*/ 51383 w 71"/>
                <a:gd name="T9" fmla="*/ 45777 h 73"/>
                <a:gd name="T10" fmla="*/ 66331 w 71"/>
                <a:gd name="T11" fmla="*/ 28027 h 7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1"/>
                <a:gd name="T19" fmla="*/ 0 h 73"/>
                <a:gd name="T20" fmla="*/ 71 w 71"/>
                <a:gd name="T21" fmla="*/ 73 h 7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1" h="73">
                  <a:moveTo>
                    <a:pt x="71" y="30"/>
                  </a:moveTo>
                  <a:lnTo>
                    <a:pt x="38" y="0"/>
                  </a:lnTo>
                  <a:lnTo>
                    <a:pt x="19" y="19"/>
                  </a:lnTo>
                  <a:lnTo>
                    <a:pt x="0" y="73"/>
                  </a:lnTo>
                  <a:lnTo>
                    <a:pt x="55" y="49"/>
                  </a:lnTo>
                  <a:lnTo>
                    <a:pt x="7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16743" y="88753"/>
              <a:ext cx="143873" cy="152281"/>
            </a:xfrm>
            <a:custGeom>
              <a:avLst/>
              <a:gdLst>
                <a:gd name="T0" fmla="*/ 113043 w 154"/>
                <a:gd name="T1" fmla="*/ 0 h 163"/>
                <a:gd name="T2" fmla="*/ 0 w 154"/>
                <a:gd name="T3" fmla="*/ 123320 h 163"/>
                <a:gd name="T4" fmla="*/ 30830 w 154"/>
                <a:gd name="T5" fmla="*/ 152281 h 163"/>
                <a:gd name="T6" fmla="*/ 143873 w 154"/>
                <a:gd name="T7" fmla="*/ 28961 h 163"/>
                <a:gd name="T8" fmla="*/ 113043 w 154"/>
                <a:gd name="T9" fmla="*/ 32698 h 163"/>
                <a:gd name="T10" fmla="*/ 113043 w 154"/>
                <a:gd name="T11" fmla="*/ 0 h 1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4"/>
                <a:gd name="T19" fmla="*/ 0 h 163"/>
                <a:gd name="T20" fmla="*/ 154 w 154"/>
                <a:gd name="T21" fmla="*/ 163 h 1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4" h="163">
                  <a:moveTo>
                    <a:pt x="121" y="0"/>
                  </a:moveTo>
                  <a:lnTo>
                    <a:pt x="0" y="132"/>
                  </a:lnTo>
                  <a:lnTo>
                    <a:pt x="33" y="163"/>
                  </a:lnTo>
                  <a:lnTo>
                    <a:pt x="154" y="31"/>
                  </a:lnTo>
                  <a:lnTo>
                    <a:pt x="121" y="35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6325" y="55120"/>
              <a:ext cx="56988" cy="59791"/>
            </a:xfrm>
            <a:custGeom>
              <a:avLst/>
              <a:gdLst>
                <a:gd name="T0" fmla="*/ 13079 w 61"/>
                <a:gd name="T1" fmla="*/ 44843 h 64"/>
                <a:gd name="T2" fmla="*/ 13079 w 61"/>
                <a:gd name="T3" fmla="*/ 11211 h 64"/>
                <a:gd name="T4" fmla="*/ 0 w 61"/>
                <a:gd name="T5" fmla="*/ 0 h 64"/>
                <a:gd name="T6" fmla="*/ 0 w 61"/>
                <a:gd name="T7" fmla="*/ 0 h 64"/>
                <a:gd name="T8" fmla="*/ 0 w 61"/>
                <a:gd name="T9" fmla="*/ 59791 h 64"/>
                <a:gd name="T10" fmla="*/ 56988 w 61"/>
                <a:gd name="T11" fmla="*/ 51383 h 64"/>
                <a:gd name="T12" fmla="*/ 56988 w 61"/>
                <a:gd name="T13" fmla="*/ 51383 h 64"/>
                <a:gd name="T14" fmla="*/ 46711 w 61"/>
                <a:gd name="T15" fmla="*/ 40172 h 64"/>
                <a:gd name="T16" fmla="*/ 13079 w 61"/>
                <a:gd name="T17" fmla="*/ 44843 h 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61"/>
                <a:gd name="T28" fmla="*/ 0 h 64"/>
                <a:gd name="T29" fmla="*/ 61 w 61"/>
                <a:gd name="T30" fmla="*/ 64 h 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61" h="64">
                  <a:moveTo>
                    <a:pt x="14" y="48"/>
                  </a:moveTo>
                  <a:lnTo>
                    <a:pt x="14" y="12"/>
                  </a:lnTo>
                  <a:lnTo>
                    <a:pt x="0" y="0"/>
                  </a:lnTo>
                  <a:lnTo>
                    <a:pt x="0" y="64"/>
                  </a:lnTo>
                  <a:lnTo>
                    <a:pt x="61" y="55"/>
                  </a:lnTo>
                  <a:lnTo>
                    <a:pt x="50" y="43"/>
                  </a:lnTo>
                  <a:lnTo>
                    <a:pt x="14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60615" y="27093"/>
              <a:ext cx="59791" cy="61660"/>
            </a:xfrm>
            <a:custGeom>
              <a:avLst/>
              <a:gdLst>
                <a:gd name="T0" fmla="*/ 13079 w 64"/>
                <a:gd name="T1" fmla="*/ 45778 h 66"/>
                <a:gd name="T2" fmla="*/ 13079 w 64"/>
                <a:gd name="T3" fmla="*/ 10277 h 66"/>
                <a:gd name="T4" fmla="*/ 1868 w 64"/>
                <a:gd name="T5" fmla="*/ 0 h 66"/>
                <a:gd name="T6" fmla="*/ 1868 w 64"/>
                <a:gd name="T7" fmla="*/ 0 h 66"/>
                <a:gd name="T8" fmla="*/ 0 w 64"/>
                <a:gd name="T9" fmla="*/ 61660 h 66"/>
                <a:gd name="T10" fmla="*/ 59791 w 64"/>
                <a:gd name="T11" fmla="*/ 52318 h 66"/>
                <a:gd name="T12" fmla="*/ 59791 w 64"/>
                <a:gd name="T13" fmla="*/ 52318 h 66"/>
                <a:gd name="T14" fmla="*/ 46712 w 64"/>
                <a:gd name="T15" fmla="*/ 41107 h 66"/>
                <a:gd name="T16" fmla="*/ 13079 w 64"/>
                <a:gd name="T17" fmla="*/ 45778 h 6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64"/>
                <a:gd name="T28" fmla="*/ 0 h 66"/>
                <a:gd name="T29" fmla="*/ 64 w 64"/>
                <a:gd name="T30" fmla="*/ 66 h 6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64" h="66">
                  <a:moveTo>
                    <a:pt x="14" y="49"/>
                  </a:moveTo>
                  <a:lnTo>
                    <a:pt x="14" y="11"/>
                  </a:lnTo>
                  <a:lnTo>
                    <a:pt x="2" y="0"/>
                  </a:lnTo>
                  <a:lnTo>
                    <a:pt x="0" y="66"/>
                  </a:lnTo>
                  <a:lnTo>
                    <a:pt x="64" y="56"/>
                  </a:lnTo>
                  <a:lnTo>
                    <a:pt x="50" y="44"/>
                  </a:lnTo>
                  <a:lnTo>
                    <a:pt x="1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4462" y="181242"/>
              <a:ext cx="220480" cy="218612"/>
            </a:xfrm>
            <a:custGeom>
              <a:avLst/>
              <a:gdLst>
                <a:gd name="T0" fmla="*/ 110240 w 100"/>
                <a:gd name="T1" fmla="*/ 0 h 99"/>
                <a:gd name="T2" fmla="*/ 0 w 100"/>
                <a:gd name="T3" fmla="*/ 108202 h 99"/>
                <a:gd name="T4" fmla="*/ 110240 w 100"/>
                <a:gd name="T5" fmla="*/ 218612 h 99"/>
                <a:gd name="T6" fmla="*/ 220480 w 100"/>
                <a:gd name="T7" fmla="*/ 108202 h 99"/>
                <a:gd name="T8" fmla="*/ 202842 w 100"/>
                <a:gd name="T9" fmla="*/ 48580 h 99"/>
                <a:gd name="T10" fmla="*/ 182998 w 100"/>
                <a:gd name="T11" fmla="*/ 70662 h 99"/>
                <a:gd name="T12" fmla="*/ 178589 w 100"/>
                <a:gd name="T13" fmla="*/ 75079 h 99"/>
                <a:gd name="T14" fmla="*/ 187408 w 100"/>
                <a:gd name="T15" fmla="*/ 108202 h 99"/>
                <a:gd name="T16" fmla="*/ 110240 w 100"/>
                <a:gd name="T17" fmla="*/ 185489 h 99"/>
                <a:gd name="T18" fmla="*/ 33072 w 100"/>
                <a:gd name="T19" fmla="*/ 108202 h 99"/>
                <a:gd name="T20" fmla="*/ 110240 w 100"/>
                <a:gd name="T21" fmla="*/ 33123 h 99"/>
                <a:gd name="T22" fmla="*/ 136698 w 100"/>
                <a:gd name="T23" fmla="*/ 37539 h 99"/>
                <a:gd name="T24" fmla="*/ 141107 w 100"/>
                <a:gd name="T25" fmla="*/ 30915 h 99"/>
                <a:gd name="T26" fmla="*/ 160950 w 100"/>
                <a:gd name="T27" fmla="*/ 11041 h 99"/>
                <a:gd name="T28" fmla="*/ 110240 w 100"/>
                <a:gd name="T29" fmla="*/ 0 h 9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0"/>
                <a:gd name="T46" fmla="*/ 0 h 99"/>
                <a:gd name="T47" fmla="*/ 100 w 100"/>
                <a:gd name="T48" fmla="*/ 99 h 9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0" h="99">
                  <a:moveTo>
                    <a:pt x="50" y="0"/>
                  </a:moveTo>
                  <a:cubicBezTo>
                    <a:pt x="23" y="0"/>
                    <a:pt x="0" y="22"/>
                    <a:pt x="0" y="49"/>
                  </a:cubicBezTo>
                  <a:cubicBezTo>
                    <a:pt x="0" y="77"/>
                    <a:pt x="23" y="99"/>
                    <a:pt x="50" y="99"/>
                  </a:cubicBezTo>
                  <a:cubicBezTo>
                    <a:pt x="78" y="99"/>
                    <a:pt x="100" y="77"/>
                    <a:pt x="100" y="49"/>
                  </a:cubicBezTo>
                  <a:cubicBezTo>
                    <a:pt x="100" y="39"/>
                    <a:pt x="97" y="30"/>
                    <a:pt x="92" y="2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4" y="39"/>
                    <a:pt x="85" y="44"/>
                    <a:pt x="85" y="49"/>
                  </a:cubicBezTo>
                  <a:cubicBezTo>
                    <a:pt x="85" y="69"/>
                    <a:pt x="69" y="84"/>
                    <a:pt x="50" y="84"/>
                  </a:cubicBezTo>
                  <a:cubicBezTo>
                    <a:pt x="31" y="84"/>
                    <a:pt x="15" y="69"/>
                    <a:pt x="15" y="49"/>
                  </a:cubicBezTo>
                  <a:cubicBezTo>
                    <a:pt x="15" y="30"/>
                    <a:pt x="31" y="15"/>
                    <a:pt x="50" y="15"/>
                  </a:cubicBezTo>
                  <a:cubicBezTo>
                    <a:pt x="54" y="15"/>
                    <a:pt x="59" y="15"/>
                    <a:pt x="62" y="17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66" y="2"/>
                    <a:pt x="58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86774" y="0"/>
              <a:ext cx="57923" cy="59791"/>
            </a:xfrm>
            <a:custGeom>
              <a:avLst/>
              <a:gdLst>
                <a:gd name="T0" fmla="*/ 46712 w 62"/>
                <a:gd name="T1" fmla="*/ 40172 h 64"/>
                <a:gd name="T2" fmla="*/ 14014 w 62"/>
                <a:gd name="T3" fmla="*/ 43909 h 64"/>
                <a:gd name="T4" fmla="*/ 14014 w 62"/>
                <a:gd name="T5" fmla="*/ 11211 h 64"/>
                <a:gd name="T6" fmla="*/ 0 w 62"/>
                <a:gd name="T7" fmla="*/ 0 h 64"/>
                <a:gd name="T8" fmla="*/ 0 w 62"/>
                <a:gd name="T9" fmla="*/ 0 h 64"/>
                <a:gd name="T10" fmla="*/ 0 w 62"/>
                <a:gd name="T11" fmla="*/ 59791 h 64"/>
                <a:gd name="T12" fmla="*/ 57923 w 62"/>
                <a:gd name="T13" fmla="*/ 51383 h 64"/>
                <a:gd name="T14" fmla="*/ 57923 w 62"/>
                <a:gd name="T15" fmla="*/ 51383 h 64"/>
                <a:gd name="T16" fmla="*/ 46712 w 62"/>
                <a:gd name="T17" fmla="*/ 40172 h 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62"/>
                <a:gd name="T28" fmla="*/ 0 h 64"/>
                <a:gd name="T29" fmla="*/ 62 w 62"/>
                <a:gd name="T30" fmla="*/ 64 h 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62" h="64">
                  <a:moveTo>
                    <a:pt x="50" y="43"/>
                  </a:moveTo>
                  <a:lnTo>
                    <a:pt x="15" y="47"/>
                  </a:lnTo>
                  <a:lnTo>
                    <a:pt x="15" y="12"/>
                  </a:lnTo>
                  <a:lnTo>
                    <a:pt x="0" y="0"/>
                  </a:lnTo>
                  <a:lnTo>
                    <a:pt x="0" y="64"/>
                  </a:lnTo>
                  <a:lnTo>
                    <a:pt x="62" y="55"/>
                  </a:lnTo>
                  <a:lnTo>
                    <a:pt x="5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29" name="组合 32出自【趣你的PPT】(微信:qunideppt)：最优质的PPT资源库"/>
          <p:cNvGrpSpPr>
            <a:grpSpLocks/>
          </p:cNvGrpSpPr>
          <p:nvPr/>
        </p:nvGrpSpPr>
        <p:grpSpPr bwMode="auto">
          <a:xfrm>
            <a:off x="4794373" y="2517775"/>
            <a:ext cx="260350" cy="255588"/>
            <a:chOff x="0" y="0"/>
            <a:chExt cx="453105" cy="448433"/>
          </a:xfrm>
          <a:solidFill>
            <a:sysClr val="window" lastClr="FFFFFF"/>
          </a:solidFill>
        </p:grpSpPr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251309"/>
              <a:ext cx="453105" cy="197124"/>
            </a:xfrm>
            <a:custGeom>
              <a:avLst/>
              <a:gdLst>
                <a:gd name="T0" fmla="*/ 227658 w 205"/>
                <a:gd name="T1" fmla="*/ 42083 h 89"/>
                <a:gd name="T2" fmla="*/ 103883 w 205"/>
                <a:gd name="T3" fmla="*/ 0 h 89"/>
                <a:gd name="T4" fmla="*/ 0 w 205"/>
                <a:gd name="T5" fmla="*/ 0 h 89"/>
                <a:gd name="T6" fmla="*/ 0 w 205"/>
                <a:gd name="T7" fmla="*/ 148397 h 89"/>
                <a:gd name="T8" fmla="*/ 48626 w 205"/>
                <a:gd name="T9" fmla="*/ 197124 h 89"/>
                <a:gd name="T10" fmla="*/ 404479 w 205"/>
                <a:gd name="T11" fmla="*/ 197124 h 89"/>
                <a:gd name="T12" fmla="*/ 453105 w 205"/>
                <a:gd name="T13" fmla="*/ 148397 h 89"/>
                <a:gd name="T14" fmla="*/ 453105 w 205"/>
                <a:gd name="T15" fmla="*/ 0 h 89"/>
                <a:gd name="T16" fmla="*/ 349222 w 205"/>
                <a:gd name="T17" fmla="*/ 0 h 89"/>
                <a:gd name="T18" fmla="*/ 227658 w 205"/>
                <a:gd name="T19" fmla="*/ 42083 h 8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5"/>
                <a:gd name="T31" fmla="*/ 0 h 89"/>
                <a:gd name="T32" fmla="*/ 205 w 205"/>
                <a:gd name="T33" fmla="*/ 89 h 8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EditPoints="1" noChangeArrowheads="1"/>
            </p:cNvSpPr>
            <p:nvPr/>
          </p:nvSpPr>
          <p:spPr bwMode="auto">
            <a:xfrm>
              <a:off x="0" y="0"/>
              <a:ext cx="453105" cy="260652"/>
            </a:xfrm>
            <a:custGeom>
              <a:avLst/>
              <a:gdLst>
                <a:gd name="T0" fmla="*/ 404479 w 205"/>
                <a:gd name="T1" fmla="*/ 92774 h 118"/>
                <a:gd name="T2" fmla="*/ 397848 w 205"/>
                <a:gd name="T3" fmla="*/ 92774 h 118"/>
                <a:gd name="T4" fmla="*/ 340381 w 205"/>
                <a:gd name="T5" fmla="*/ 92774 h 118"/>
                <a:gd name="T6" fmla="*/ 340381 w 205"/>
                <a:gd name="T7" fmla="*/ 48596 h 118"/>
                <a:gd name="T8" fmla="*/ 291755 w 205"/>
                <a:gd name="T9" fmla="*/ 0 h 118"/>
                <a:gd name="T10" fmla="*/ 161350 w 205"/>
                <a:gd name="T11" fmla="*/ 0 h 118"/>
                <a:gd name="T12" fmla="*/ 112724 w 205"/>
                <a:gd name="T13" fmla="*/ 48596 h 118"/>
                <a:gd name="T14" fmla="*/ 112724 w 205"/>
                <a:gd name="T15" fmla="*/ 92774 h 118"/>
                <a:gd name="T16" fmla="*/ 55257 w 205"/>
                <a:gd name="T17" fmla="*/ 92774 h 118"/>
                <a:gd name="T18" fmla="*/ 48626 w 205"/>
                <a:gd name="T19" fmla="*/ 92774 h 118"/>
                <a:gd name="T20" fmla="*/ 0 w 205"/>
                <a:gd name="T21" fmla="*/ 141371 h 118"/>
                <a:gd name="T22" fmla="*/ 0 w 205"/>
                <a:gd name="T23" fmla="*/ 223100 h 118"/>
                <a:gd name="T24" fmla="*/ 119354 w 205"/>
                <a:gd name="T25" fmla="*/ 223100 h 118"/>
                <a:gd name="T26" fmla="*/ 227658 w 205"/>
                <a:gd name="T27" fmla="*/ 260652 h 118"/>
                <a:gd name="T28" fmla="*/ 333751 w 205"/>
                <a:gd name="T29" fmla="*/ 223100 h 118"/>
                <a:gd name="T30" fmla="*/ 453105 w 205"/>
                <a:gd name="T31" fmla="*/ 223100 h 118"/>
                <a:gd name="T32" fmla="*/ 453105 w 205"/>
                <a:gd name="T33" fmla="*/ 141371 h 118"/>
                <a:gd name="T34" fmla="*/ 404479 w 205"/>
                <a:gd name="T35" fmla="*/ 92774 h 118"/>
                <a:gd name="T36" fmla="*/ 148088 w 205"/>
                <a:gd name="T37" fmla="*/ 57432 h 118"/>
                <a:gd name="T38" fmla="*/ 148088 w 205"/>
                <a:gd name="T39" fmla="*/ 48596 h 118"/>
                <a:gd name="T40" fmla="*/ 161350 w 205"/>
                <a:gd name="T41" fmla="*/ 37552 h 118"/>
                <a:gd name="T42" fmla="*/ 291755 w 205"/>
                <a:gd name="T43" fmla="*/ 37552 h 118"/>
                <a:gd name="T44" fmla="*/ 305017 w 205"/>
                <a:gd name="T45" fmla="*/ 48596 h 118"/>
                <a:gd name="T46" fmla="*/ 305017 w 205"/>
                <a:gd name="T47" fmla="*/ 57432 h 118"/>
                <a:gd name="T48" fmla="*/ 305017 w 205"/>
                <a:gd name="T49" fmla="*/ 92774 h 118"/>
                <a:gd name="T50" fmla="*/ 148088 w 205"/>
                <a:gd name="T51" fmla="*/ 92774 h 118"/>
                <a:gd name="T52" fmla="*/ 148088 w 205"/>
                <a:gd name="T53" fmla="*/ 57432 h 118"/>
                <a:gd name="T54" fmla="*/ 223237 w 205"/>
                <a:gd name="T55" fmla="*/ 223100 h 118"/>
                <a:gd name="T56" fmla="*/ 187873 w 205"/>
                <a:gd name="T57" fmla="*/ 189967 h 118"/>
                <a:gd name="T58" fmla="*/ 223237 w 205"/>
                <a:gd name="T59" fmla="*/ 154624 h 118"/>
                <a:gd name="T60" fmla="*/ 258601 w 205"/>
                <a:gd name="T61" fmla="*/ 189967 h 118"/>
                <a:gd name="T62" fmla="*/ 223237 w 205"/>
                <a:gd name="T63" fmla="*/ 223100 h 11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05"/>
                <a:gd name="T97" fmla="*/ 0 h 118"/>
                <a:gd name="T98" fmla="*/ 205 w 205"/>
                <a:gd name="T99" fmla="*/ 118 h 118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96398" y="2308225"/>
            <a:ext cx="698500" cy="698500"/>
          </a:xfrm>
          <a:prstGeom prst="ellipse">
            <a:avLst/>
          </a:prstGeom>
          <a:solidFill>
            <a:srgbClr val="F5B037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96398" y="4038676"/>
            <a:ext cx="698500" cy="698500"/>
          </a:xfrm>
          <a:prstGeom prst="ellipse">
            <a:avLst/>
          </a:prstGeom>
          <a:solidFill>
            <a:srgbClr val="F5B037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34" name="组合 41出自【趣你的PPT】(微信:qunideppt)：最优质的PPT资源库"/>
          <p:cNvGrpSpPr>
            <a:grpSpLocks/>
          </p:cNvGrpSpPr>
          <p:nvPr/>
        </p:nvGrpSpPr>
        <p:grpSpPr bwMode="auto">
          <a:xfrm>
            <a:off x="8528173" y="4230763"/>
            <a:ext cx="271463" cy="304800"/>
            <a:chOff x="0" y="0"/>
            <a:chExt cx="402656" cy="450303"/>
          </a:xfrm>
          <a:solidFill>
            <a:schemeClr val="bg1"/>
          </a:solidFill>
        </p:grpSpPr>
        <p:sp>
          <p:nvSpPr>
            <p:cNvPr id="35" name="出自【趣你的PPT】(微信:qunideppt)：最优质的PPT资源库"/>
            <p:cNvSpPr>
              <a:spLocks noEditPoints="1" noChangeArrowheads="1"/>
            </p:cNvSpPr>
            <p:nvPr/>
          </p:nvSpPr>
          <p:spPr bwMode="auto">
            <a:xfrm>
              <a:off x="69134" y="167228"/>
              <a:ext cx="56988" cy="57923"/>
            </a:xfrm>
            <a:custGeom>
              <a:avLst/>
              <a:gdLst>
                <a:gd name="T0" fmla="*/ 28494 w 26"/>
                <a:gd name="T1" fmla="*/ 0 h 26"/>
                <a:gd name="T2" fmla="*/ 0 w 26"/>
                <a:gd name="T3" fmla="*/ 28962 h 26"/>
                <a:gd name="T4" fmla="*/ 28494 w 26"/>
                <a:gd name="T5" fmla="*/ 57923 h 26"/>
                <a:gd name="T6" fmla="*/ 56988 w 26"/>
                <a:gd name="T7" fmla="*/ 28962 h 26"/>
                <a:gd name="T8" fmla="*/ 28494 w 26"/>
                <a:gd name="T9" fmla="*/ 0 h 26"/>
                <a:gd name="T10" fmla="*/ 28494 w 26"/>
                <a:gd name="T11" fmla="*/ 51240 h 26"/>
                <a:gd name="T12" fmla="*/ 6576 w 26"/>
                <a:gd name="T13" fmla="*/ 28962 h 26"/>
                <a:gd name="T14" fmla="*/ 28494 w 26"/>
                <a:gd name="T15" fmla="*/ 6683 h 26"/>
                <a:gd name="T16" fmla="*/ 50412 w 26"/>
                <a:gd name="T17" fmla="*/ 28962 h 26"/>
                <a:gd name="T18" fmla="*/ 28494 w 26"/>
                <a:gd name="T19" fmla="*/ 51240 h 2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6"/>
                <a:gd name="T31" fmla="*/ 0 h 26"/>
                <a:gd name="T32" fmla="*/ 26 w 26"/>
                <a:gd name="T33" fmla="*/ 26 h 2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EditPoints="1" noChangeArrowheads="1"/>
            </p:cNvSpPr>
            <p:nvPr/>
          </p:nvSpPr>
          <p:spPr bwMode="auto">
            <a:xfrm>
              <a:off x="197125" y="129859"/>
              <a:ext cx="48580" cy="48580"/>
            </a:xfrm>
            <a:custGeom>
              <a:avLst/>
              <a:gdLst>
                <a:gd name="T0" fmla="*/ 24290 w 22"/>
                <a:gd name="T1" fmla="*/ 0 h 22"/>
                <a:gd name="T2" fmla="*/ 0 w 22"/>
                <a:gd name="T3" fmla="*/ 24290 h 22"/>
                <a:gd name="T4" fmla="*/ 24290 w 22"/>
                <a:gd name="T5" fmla="*/ 48580 h 22"/>
                <a:gd name="T6" fmla="*/ 48580 w 22"/>
                <a:gd name="T7" fmla="*/ 24290 h 22"/>
                <a:gd name="T8" fmla="*/ 24290 w 22"/>
                <a:gd name="T9" fmla="*/ 0 h 22"/>
                <a:gd name="T10" fmla="*/ 24290 w 22"/>
                <a:gd name="T11" fmla="*/ 37539 h 22"/>
                <a:gd name="T12" fmla="*/ 11041 w 22"/>
                <a:gd name="T13" fmla="*/ 24290 h 22"/>
                <a:gd name="T14" fmla="*/ 24290 w 22"/>
                <a:gd name="T15" fmla="*/ 11041 h 22"/>
                <a:gd name="T16" fmla="*/ 37539 w 22"/>
                <a:gd name="T17" fmla="*/ 24290 h 22"/>
                <a:gd name="T18" fmla="*/ 24290 w 22"/>
                <a:gd name="T19" fmla="*/ 37539 h 2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2"/>
                <a:gd name="T31" fmla="*/ 0 h 22"/>
                <a:gd name="T32" fmla="*/ 22 w 22"/>
                <a:gd name="T33" fmla="*/ 22 h 2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EditPoints="1" noChangeArrowheads="1"/>
            </p:cNvSpPr>
            <p:nvPr/>
          </p:nvSpPr>
          <p:spPr bwMode="auto">
            <a:xfrm>
              <a:off x="82213" y="181242"/>
              <a:ext cx="30830" cy="30830"/>
            </a:xfrm>
            <a:custGeom>
              <a:avLst/>
              <a:gdLst>
                <a:gd name="T0" fmla="*/ 15415 w 14"/>
                <a:gd name="T1" fmla="*/ 0 h 14"/>
                <a:gd name="T2" fmla="*/ 0 w 14"/>
                <a:gd name="T3" fmla="*/ 15415 h 14"/>
                <a:gd name="T4" fmla="*/ 15415 w 14"/>
                <a:gd name="T5" fmla="*/ 30830 h 14"/>
                <a:gd name="T6" fmla="*/ 30830 w 14"/>
                <a:gd name="T7" fmla="*/ 15415 h 14"/>
                <a:gd name="T8" fmla="*/ 15415 w 14"/>
                <a:gd name="T9" fmla="*/ 0 h 14"/>
                <a:gd name="T10" fmla="*/ 15415 w 14"/>
                <a:gd name="T11" fmla="*/ 22021 h 14"/>
                <a:gd name="T12" fmla="*/ 8809 w 14"/>
                <a:gd name="T13" fmla="*/ 15415 h 14"/>
                <a:gd name="T14" fmla="*/ 15415 w 14"/>
                <a:gd name="T15" fmla="*/ 6606 h 14"/>
                <a:gd name="T16" fmla="*/ 24224 w 14"/>
                <a:gd name="T17" fmla="*/ 15415 h 14"/>
                <a:gd name="T18" fmla="*/ 15415 w 14"/>
                <a:gd name="T19" fmla="*/ 22021 h 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14"/>
                <a:gd name="T32" fmla="*/ 14 w 14"/>
                <a:gd name="T33" fmla="*/ 14 h 1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EditPoints="1" noChangeArrowheads="1"/>
            </p:cNvSpPr>
            <p:nvPr/>
          </p:nvSpPr>
          <p:spPr bwMode="auto">
            <a:xfrm>
              <a:off x="172834" y="105568"/>
              <a:ext cx="97161" cy="97161"/>
            </a:xfrm>
            <a:custGeom>
              <a:avLst/>
              <a:gdLst>
                <a:gd name="T0" fmla="*/ 48581 w 44"/>
                <a:gd name="T1" fmla="*/ 0 h 44"/>
                <a:gd name="T2" fmla="*/ 0 w 44"/>
                <a:gd name="T3" fmla="*/ 48581 h 44"/>
                <a:gd name="T4" fmla="*/ 48581 w 44"/>
                <a:gd name="T5" fmla="*/ 97161 h 44"/>
                <a:gd name="T6" fmla="*/ 97161 w 44"/>
                <a:gd name="T7" fmla="*/ 48581 h 44"/>
                <a:gd name="T8" fmla="*/ 48581 w 44"/>
                <a:gd name="T9" fmla="*/ 0 h 44"/>
                <a:gd name="T10" fmla="*/ 48581 w 44"/>
                <a:gd name="T11" fmla="*/ 86120 h 44"/>
                <a:gd name="T12" fmla="*/ 11041 w 44"/>
                <a:gd name="T13" fmla="*/ 48581 h 44"/>
                <a:gd name="T14" fmla="*/ 48581 w 44"/>
                <a:gd name="T15" fmla="*/ 13249 h 44"/>
                <a:gd name="T16" fmla="*/ 86120 w 44"/>
                <a:gd name="T17" fmla="*/ 48581 h 44"/>
                <a:gd name="T18" fmla="*/ 48581 w 44"/>
                <a:gd name="T19" fmla="*/ 86120 h 4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44"/>
                <a:gd name="T31" fmla="*/ 0 h 44"/>
                <a:gd name="T32" fmla="*/ 44 w 44"/>
                <a:gd name="T33" fmla="*/ 44 h 4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EditPoints="1" noChangeArrowheads="1"/>
            </p:cNvSpPr>
            <p:nvPr/>
          </p:nvSpPr>
          <p:spPr bwMode="auto">
            <a:xfrm>
              <a:off x="0" y="0"/>
              <a:ext cx="402656" cy="450303"/>
            </a:xfrm>
            <a:custGeom>
              <a:avLst/>
              <a:gdLst>
                <a:gd name="T0" fmla="*/ 347346 w 182"/>
                <a:gd name="T1" fmla="*/ 211907 h 204"/>
                <a:gd name="T2" fmla="*/ 338497 w 182"/>
                <a:gd name="T3" fmla="*/ 105954 h 204"/>
                <a:gd name="T4" fmla="*/ 172567 w 182"/>
                <a:gd name="T5" fmla="*/ 0 h 204"/>
                <a:gd name="T6" fmla="*/ 2212 w 182"/>
                <a:gd name="T7" fmla="*/ 174382 h 204"/>
                <a:gd name="T8" fmla="*/ 0 w 182"/>
                <a:gd name="T9" fmla="*/ 450303 h 204"/>
                <a:gd name="T10" fmla="*/ 250001 w 182"/>
                <a:gd name="T11" fmla="*/ 388497 h 204"/>
                <a:gd name="T12" fmla="*/ 325222 w 182"/>
                <a:gd name="T13" fmla="*/ 388497 h 204"/>
                <a:gd name="T14" fmla="*/ 325222 w 182"/>
                <a:gd name="T15" fmla="*/ 388497 h 204"/>
                <a:gd name="T16" fmla="*/ 345134 w 182"/>
                <a:gd name="T17" fmla="*/ 333313 h 204"/>
                <a:gd name="T18" fmla="*/ 323010 w 182"/>
                <a:gd name="T19" fmla="*/ 320068 h 204"/>
                <a:gd name="T20" fmla="*/ 345134 w 182"/>
                <a:gd name="T21" fmla="*/ 309031 h 204"/>
                <a:gd name="T22" fmla="*/ 342921 w 182"/>
                <a:gd name="T23" fmla="*/ 304617 h 204"/>
                <a:gd name="T24" fmla="*/ 376107 w 182"/>
                <a:gd name="T25" fmla="*/ 245018 h 204"/>
                <a:gd name="T26" fmla="*/ 137169 w 182"/>
                <a:gd name="T27" fmla="*/ 205285 h 204"/>
                <a:gd name="T28" fmla="*/ 137169 w 182"/>
                <a:gd name="T29" fmla="*/ 225152 h 204"/>
                <a:gd name="T30" fmla="*/ 119469 w 182"/>
                <a:gd name="T31" fmla="*/ 231774 h 204"/>
                <a:gd name="T32" fmla="*/ 106195 w 182"/>
                <a:gd name="T33" fmla="*/ 242810 h 204"/>
                <a:gd name="T34" fmla="*/ 88496 w 182"/>
                <a:gd name="T35" fmla="*/ 236188 h 204"/>
                <a:gd name="T36" fmla="*/ 70797 w 182"/>
                <a:gd name="T37" fmla="*/ 236188 h 204"/>
                <a:gd name="T38" fmla="*/ 61947 w 182"/>
                <a:gd name="T39" fmla="*/ 218529 h 204"/>
                <a:gd name="T40" fmla="*/ 48673 w 182"/>
                <a:gd name="T41" fmla="*/ 205285 h 204"/>
                <a:gd name="T42" fmla="*/ 57522 w 182"/>
                <a:gd name="T43" fmla="*/ 187626 h 204"/>
                <a:gd name="T44" fmla="*/ 57522 w 182"/>
                <a:gd name="T45" fmla="*/ 167760 h 204"/>
                <a:gd name="T46" fmla="*/ 75221 w 182"/>
                <a:gd name="T47" fmla="*/ 161138 h 204"/>
                <a:gd name="T48" fmla="*/ 88496 w 182"/>
                <a:gd name="T49" fmla="*/ 150101 h 204"/>
                <a:gd name="T50" fmla="*/ 106195 w 182"/>
                <a:gd name="T51" fmla="*/ 156723 h 204"/>
                <a:gd name="T52" fmla="*/ 126107 w 182"/>
                <a:gd name="T53" fmla="*/ 156723 h 204"/>
                <a:gd name="T54" fmla="*/ 132744 w 182"/>
                <a:gd name="T55" fmla="*/ 174382 h 204"/>
                <a:gd name="T56" fmla="*/ 146018 w 182"/>
                <a:gd name="T57" fmla="*/ 187626 h 204"/>
                <a:gd name="T58" fmla="*/ 300886 w 182"/>
                <a:gd name="T59" fmla="*/ 169967 h 204"/>
                <a:gd name="T60" fmla="*/ 278762 w 182"/>
                <a:gd name="T61" fmla="*/ 192041 h 204"/>
                <a:gd name="T62" fmla="*/ 267700 w 182"/>
                <a:gd name="T63" fmla="*/ 220737 h 204"/>
                <a:gd name="T64" fmla="*/ 236726 w 182"/>
                <a:gd name="T65" fmla="*/ 220737 h 204"/>
                <a:gd name="T66" fmla="*/ 207965 w 182"/>
                <a:gd name="T67" fmla="*/ 231774 h 204"/>
                <a:gd name="T68" fmla="*/ 183629 w 182"/>
                <a:gd name="T69" fmla="*/ 211907 h 204"/>
                <a:gd name="T70" fmla="*/ 154868 w 182"/>
                <a:gd name="T71" fmla="*/ 200870 h 204"/>
                <a:gd name="T72" fmla="*/ 154868 w 182"/>
                <a:gd name="T73" fmla="*/ 169967 h 204"/>
                <a:gd name="T74" fmla="*/ 141593 w 182"/>
                <a:gd name="T75" fmla="*/ 141272 h 204"/>
                <a:gd name="T76" fmla="*/ 163717 w 182"/>
                <a:gd name="T77" fmla="*/ 116990 h 204"/>
                <a:gd name="T78" fmla="*/ 174779 w 182"/>
                <a:gd name="T79" fmla="*/ 88295 h 204"/>
                <a:gd name="T80" fmla="*/ 207965 w 182"/>
                <a:gd name="T81" fmla="*/ 88295 h 204"/>
                <a:gd name="T82" fmla="*/ 236726 w 182"/>
                <a:gd name="T83" fmla="*/ 77258 h 204"/>
                <a:gd name="T84" fmla="*/ 258850 w 182"/>
                <a:gd name="T85" fmla="*/ 97124 h 204"/>
                <a:gd name="T86" fmla="*/ 287611 w 182"/>
                <a:gd name="T87" fmla="*/ 108161 h 204"/>
                <a:gd name="T88" fmla="*/ 287611 w 182"/>
                <a:gd name="T89" fmla="*/ 141272 h 204"/>
                <a:gd name="T90" fmla="*/ 300886 w 182"/>
                <a:gd name="T91" fmla="*/ 169967 h 20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82"/>
                <a:gd name="T139" fmla="*/ 0 h 204"/>
                <a:gd name="T140" fmla="*/ 182 w 182"/>
                <a:gd name="T141" fmla="*/ 204 h 20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40" name="组合 51出自【趣你的PPT】(微信:qunideppt)：最优质的PPT资源库"/>
          <p:cNvGrpSpPr>
            <a:grpSpLocks/>
          </p:cNvGrpSpPr>
          <p:nvPr/>
        </p:nvGrpSpPr>
        <p:grpSpPr bwMode="auto">
          <a:xfrm>
            <a:off x="8532936" y="2511425"/>
            <a:ext cx="269875" cy="290513"/>
            <a:chOff x="0" y="0"/>
            <a:chExt cx="466184" cy="501686"/>
          </a:xfrm>
          <a:solidFill>
            <a:sysClr val="window" lastClr="FFFFFF"/>
          </a:solidFill>
        </p:grpSpPr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1070" y="426012"/>
              <a:ext cx="50449" cy="46712"/>
            </a:xfrm>
            <a:custGeom>
              <a:avLst/>
              <a:gdLst>
                <a:gd name="T0" fmla="*/ 35095 w 23"/>
                <a:gd name="T1" fmla="*/ 0 h 21"/>
                <a:gd name="T2" fmla="*/ 35095 w 23"/>
                <a:gd name="T3" fmla="*/ 8898 h 21"/>
                <a:gd name="T4" fmla="*/ 41675 w 23"/>
                <a:gd name="T5" fmla="*/ 24468 h 21"/>
                <a:gd name="T6" fmla="*/ 21934 w 23"/>
                <a:gd name="T7" fmla="*/ 37814 h 21"/>
                <a:gd name="T8" fmla="*/ 8774 w 23"/>
                <a:gd name="T9" fmla="*/ 20019 h 21"/>
                <a:gd name="T10" fmla="*/ 13161 w 23"/>
                <a:gd name="T11" fmla="*/ 11122 h 21"/>
                <a:gd name="T12" fmla="*/ 13161 w 23"/>
                <a:gd name="T13" fmla="*/ 0 h 21"/>
                <a:gd name="T14" fmla="*/ 0 w 23"/>
                <a:gd name="T15" fmla="*/ 22244 h 21"/>
                <a:gd name="T16" fmla="*/ 24128 w 23"/>
                <a:gd name="T17" fmla="*/ 46712 h 21"/>
                <a:gd name="T18" fmla="*/ 50449 w 23"/>
                <a:gd name="T19" fmla="*/ 22244 h 21"/>
                <a:gd name="T20" fmla="*/ 35095 w 23"/>
                <a:gd name="T21" fmla="*/ 0 h 2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"/>
                <a:gd name="T34" fmla="*/ 0 h 21"/>
                <a:gd name="T35" fmla="*/ 23 w 23"/>
                <a:gd name="T36" fmla="*/ 21 h 21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0689" y="419472"/>
              <a:ext cx="9342" cy="3269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 noEditPoints="1" noChangeArrowheads="1"/>
            </p:cNvSpPr>
            <p:nvPr/>
          </p:nvSpPr>
          <p:spPr bwMode="auto">
            <a:xfrm>
              <a:off x="39238" y="81278"/>
              <a:ext cx="260652" cy="260652"/>
            </a:xfrm>
            <a:custGeom>
              <a:avLst/>
              <a:gdLst>
                <a:gd name="T0" fmla="*/ 53014 w 118"/>
                <a:gd name="T1" fmla="*/ 41969 h 118"/>
                <a:gd name="T2" fmla="*/ 41969 w 118"/>
                <a:gd name="T3" fmla="*/ 207638 h 118"/>
                <a:gd name="T4" fmla="*/ 207638 w 118"/>
                <a:gd name="T5" fmla="*/ 218683 h 118"/>
                <a:gd name="T6" fmla="*/ 218683 w 118"/>
                <a:gd name="T7" fmla="*/ 53014 h 118"/>
                <a:gd name="T8" fmla="*/ 53014 w 118"/>
                <a:gd name="T9" fmla="*/ 41969 h 118"/>
                <a:gd name="T10" fmla="*/ 141371 w 118"/>
                <a:gd name="T11" fmla="*/ 185549 h 118"/>
                <a:gd name="T12" fmla="*/ 141371 w 118"/>
                <a:gd name="T13" fmla="*/ 205429 h 118"/>
                <a:gd name="T14" fmla="*/ 123699 w 118"/>
                <a:gd name="T15" fmla="*/ 205429 h 118"/>
                <a:gd name="T16" fmla="*/ 123699 w 118"/>
                <a:gd name="T17" fmla="*/ 187758 h 118"/>
                <a:gd name="T18" fmla="*/ 90566 w 118"/>
                <a:gd name="T19" fmla="*/ 178922 h 118"/>
                <a:gd name="T20" fmla="*/ 94983 w 118"/>
                <a:gd name="T21" fmla="*/ 156833 h 118"/>
                <a:gd name="T22" fmla="*/ 128117 w 118"/>
                <a:gd name="T23" fmla="*/ 165669 h 118"/>
                <a:gd name="T24" fmla="*/ 145788 w 118"/>
                <a:gd name="T25" fmla="*/ 154624 h 118"/>
                <a:gd name="T26" fmla="*/ 125908 w 118"/>
                <a:gd name="T27" fmla="*/ 136953 h 118"/>
                <a:gd name="T28" fmla="*/ 90566 w 118"/>
                <a:gd name="T29" fmla="*/ 101610 h 118"/>
                <a:gd name="T30" fmla="*/ 123699 w 118"/>
                <a:gd name="T31" fmla="*/ 68476 h 118"/>
                <a:gd name="T32" fmla="*/ 123699 w 118"/>
                <a:gd name="T33" fmla="*/ 50805 h 118"/>
                <a:gd name="T34" fmla="*/ 141371 w 118"/>
                <a:gd name="T35" fmla="*/ 50805 h 118"/>
                <a:gd name="T36" fmla="*/ 141371 w 118"/>
                <a:gd name="T37" fmla="*/ 66267 h 118"/>
                <a:gd name="T38" fmla="*/ 170086 w 118"/>
                <a:gd name="T39" fmla="*/ 72894 h 118"/>
                <a:gd name="T40" fmla="*/ 163460 w 118"/>
                <a:gd name="T41" fmla="*/ 94983 h 118"/>
                <a:gd name="T42" fmla="*/ 136953 w 118"/>
                <a:gd name="T43" fmla="*/ 88357 h 118"/>
                <a:gd name="T44" fmla="*/ 121490 w 118"/>
                <a:gd name="T45" fmla="*/ 99401 h 118"/>
                <a:gd name="T46" fmla="*/ 143579 w 118"/>
                <a:gd name="T47" fmla="*/ 114864 h 118"/>
                <a:gd name="T48" fmla="*/ 174504 w 118"/>
                <a:gd name="T49" fmla="*/ 152415 h 118"/>
                <a:gd name="T50" fmla="*/ 141371 w 118"/>
                <a:gd name="T51" fmla="*/ 185549 h 118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118"/>
                <a:gd name="T79" fmla="*/ 0 h 118"/>
                <a:gd name="T80" fmla="*/ 118 w 118"/>
                <a:gd name="T81" fmla="*/ 118 h 118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EditPoints="1" noChangeArrowheads="1"/>
            </p:cNvSpPr>
            <p:nvPr/>
          </p:nvSpPr>
          <p:spPr bwMode="auto">
            <a:xfrm>
              <a:off x="0" y="0"/>
              <a:ext cx="338194" cy="501686"/>
            </a:xfrm>
            <a:custGeom>
              <a:avLst/>
              <a:gdLst>
                <a:gd name="T0" fmla="*/ 305038 w 153"/>
                <a:gd name="T1" fmla="*/ 391182 h 227"/>
                <a:gd name="T2" fmla="*/ 35367 w 153"/>
                <a:gd name="T3" fmla="*/ 391182 h 227"/>
                <a:gd name="T4" fmla="*/ 35367 w 153"/>
                <a:gd name="T5" fmla="*/ 35361 h 227"/>
                <a:gd name="T6" fmla="*/ 305038 w 153"/>
                <a:gd name="T7" fmla="*/ 35361 h 227"/>
                <a:gd name="T8" fmla="*/ 305038 w 153"/>
                <a:gd name="T9" fmla="*/ 227637 h 227"/>
                <a:gd name="T10" fmla="*/ 307248 w 153"/>
                <a:gd name="T11" fmla="*/ 225427 h 227"/>
                <a:gd name="T12" fmla="*/ 338194 w 153"/>
                <a:gd name="T13" fmla="*/ 207747 h 227"/>
                <a:gd name="T14" fmla="*/ 338194 w 153"/>
                <a:gd name="T15" fmla="*/ 28731 h 227"/>
                <a:gd name="T16" fmla="*/ 311669 w 153"/>
                <a:gd name="T17" fmla="*/ 0 h 227"/>
                <a:gd name="T18" fmla="*/ 26525 w 153"/>
                <a:gd name="T19" fmla="*/ 0 h 227"/>
                <a:gd name="T20" fmla="*/ 0 w 153"/>
                <a:gd name="T21" fmla="*/ 28731 h 227"/>
                <a:gd name="T22" fmla="*/ 0 w 153"/>
                <a:gd name="T23" fmla="*/ 475165 h 227"/>
                <a:gd name="T24" fmla="*/ 26525 w 153"/>
                <a:gd name="T25" fmla="*/ 501686 h 227"/>
                <a:gd name="T26" fmla="*/ 311669 w 153"/>
                <a:gd name="T27" fmla="*/ 501686 h 227"/>
                <a:gd name="T28" fmla="*/ 338194 w 153"/>
                <a:gd name="T29" fmla="*/ 475165 h 227"/>
                <a:gd name="T30" fmla="*/ 338194 w 153"/>
                <a:gd name="T31" fmla="*/ 388972 h 227"/>
                <a:gd name="T32" fmla="*/ 305038 w 153"/>
                <a:gd name="T33" fmla="*/ 366872 h 227"/>
                <a:gd name="T34" fmla="*/ 305038 w 153"/>
                <a:gd name="T35" fmla="*/ 391182 h 227"/>
                <a:gd name="T36" fmla="*/ 165781 w 153"/>
                <a:gd name="T37" fmla="*/ 488426 h 227"/>
                <a:gd name="T38" fmla="*/ 123783 w 153"/>
                <a:gd name="T39" fmla="*/ 444224 h 227"/>
                <a:gd name="T40" fmla="*/ 165781 w 153"/>
                <a:gd name="T41" fmla="*/ 402233 h 227"/>
                <a:gd name="T42" fmla="*/ 209990 w 153"/>
                <a:gd name="T43" fmla="*/ 444224 h 227"/>
                <a:gd name="T44" fmla="*/ 165781 w 153"/>
                <a:gd name="T45" fmla="*/ 488426 h 227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53"/>
                <a:gd name="T70" fmla="*/ 0 h 227"/>
                <a:gd name="T71" fmla="*/ 153 w 153"/>
                <a:gd name="T72" fmla="*/ 227 h 227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 noEditPoints="1" noChangeArrowheads="1"/>
            </p:cNvSpPr>
            <p:nvPr/>
          </p:nvSpPr>
          <p:spPr bwMode="auto">
            <a:xfrm>
              <a:off x="275600" y="202729"/>
              <a:ext cx="190584" cy="190584"/>
            </a:xfrm>
            <a:custGeom>
              <a:avLst/>
              <a:gdLst>
                <a:gd name="T0" fmla="*/ 159559 w 86"/>
                <a:gd name="T1" fmla="*/ 37674 h 86"/>
                <a:gd name="T2" fmla="*/ 39890 w 86"/>
                <a:gd name="T3" fmla="*/ 31025 h 86"/>
                <a:gd name="T4" fmla="*/ 31025 w 86"/>
                <a:gd name="T5" fmla="*/ 150694 h 86"/>
                <a:gd name="T6" fmla="*/ 152910 w 86"/>
                <a:gd name="T7" fmla="*/ 159559 h 86"/>
                <a:gd name="T8" fmla="*/ 159559 w 86"/>
                <a:gd name="T9" fmla="*/ 37674 h 86"/>
                <a:gd name="T10" fmla="*/ 101940 w 86"/>
                <a:gd name="T11" fmla="*/ 139614 h 86"/>
                <a:gd name="T12" fmla="*/ 101940 w 86"/>
                <a:gd name="T13" fmla="*/ 155127 h 86"/>
                <a:gd name="T14" fmla="*/ 88644 w 86"/>
                <a:gd name="T15" fmla="*/ 155127 h 86"/>
                <a:gd name="T16" fmla="*/ 88644 w 86"/>
                <a:gd name="T17" fmla="*/ 141830 h 86"/>
                <a:gd name="T18" fmla="*/ 62051 w 86"/>
                <a:gd name="T19" fmla="*/ 135182 h 86"/>
                <a:gd name="T20" fmla="*/ 66483 w 86"/>
                <a:gd name="T21" fmla="*/ 117453 h 86"/>
                <a:gd name="T22" fmla="*/ 90860 w 86"/>
                <a:gd name="T23" fmla="*/ 124101 h 86"/>
                <a:gd name="T24" fmla="*/ 106372 w 86"/>
                <a:gd name="T25" fmla="*/ 115237 h 86"/>
                <a:gd name="T26" fmla="*/ 90860 w 86"/>
                <a:gd name="T27" fmla="*/ 101940 h 86"/>
                <a:gd name="T28" fmla="*/ 64267 w 86"/>
                <a:gd name="T29" fmla="*/ 75347 h 86"/>
                <a:gd name="T30" fmla="*/ 88644 w 86"/>
                <a:gd name="T31" fmla="*/ 48754 h 86"/>
                <a:gd name="T32" fmla="*/ 88644 w 86"/>
                <a:gd name="T33" fmla="*/ 33241 h 86"/>
                <a:gd name="T34" fmla="*/ 104156 w 86"/>
                <a:gd name="T35" fmla="*/ 33241 h 86"/>
                <a:gd name="T36" fmla="*/ 104156 w 86"/>
                <a:gd name="T37" fmla="*/ 46538 h 86"/>
                <a:gd name="T38" fmla="*/ 124101 w 86"/>
                <a:gd name="T39" fmla="*/ 50970 h 86"/>
                <a:gd name="T40" fmla="*/ 119669 w 86"/>
                <a:gd name="T41" fmla="*/ 68699 h 86"/>
                <a:gd name="T42" fmla="*/ 99724 w 86"/>
                <a:gd name="T43" fmla="*/ 64267 h 86"/>
                <a:gd name="T44" fmla="*/ 86428 w 86"/>
                <a:gd name="T45" fmla="*/ 70915 h 86"/>
                <a:gd name="T46" fmla="*/ 104156 w 86"/>
                <a:gd name="T47" fmla="*/ 84212 h 86"/>
                <a:gd name="T48" fmla="*/ 128533 w 86"/>
                <a:gd name="T49" fmla="*/ 113021 h 86"/>
                <a:gd name="T50" fmla="*/ 101940 w 86"/>
                <a:gd name="T51" fmla="*/ 139614 h 8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86"/>
                <a:gd name="T80" fmla="*/ 86 w 86"/>
                <a:gd name="T81" fmla="*/ 86 h 8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6" name="出自【趣你的PPT】(微信:qunideppt)：最优质的PPT资源库"/>
          <p:cNvSpPr txBox="1"/>
          <p:nvPr/>
        </p:nvSpPr>
        <p:spPr>
          <a:xfrm>
            <a:off x="5424916" y="2695626"/>
            <a:ext cx="23982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9256594" y="2666346"/>
            <a:ext cx="23982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5424916" y="4490469"/>
            <a:ext cx="23982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9256594" y="4461189"/>
            <a:ext cx="23982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5492873" y="2351821"/>
            <a:ext cx="144056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5492873" y="4235810"/>
            <a:ext cx="144056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9344476" y="2351821"/>
            <a:ext cx="144056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9344476" y="4235810"/>
            <a:ext cx="144056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6766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4696860" y="2935541"/>
            <a:ext cx="1390876" cy="17964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550" y="3498"/>
                  <a:pt x="2471" y="6667"/>
                  <a:pt x="5359" y="9162"/>
                </a:cubicBezTo>
                <a:lnTo>
                  <a:pt x="5347" y="9162"/>
                </a:lnTo>
                <a:cubicBezTo>
                  <a:pt x="5347" y="9162"/>
                  <a:pt x="5380" y="9188"/>
                  <a:pt x="5428" y="9225"/>
                </a:cubicBezTo>
                <a:cubicBezTo>
                  <a:pt x="5739" y="9490"/>
                  <a:pt x="6068" y="9746"/>
                  <a:pt x="6399" y="9995"/>
                </a:cubicBezTo>
                <a:cubicBezTo>
                  <a:pt x="6684" y="10229"/>
                  <a:pt x="7018" y="10508"/>
                  <a:pt x="7375" y="10815"/>
                </a:cubicBezTo>
                <a:lnTo>
                  <a:pt x="12278" y="7019"/>
                </a:lnTo>
                <a:cubicBezTo>
                  <a:pt x="11981" y="6767"/>
                  <a:pt x="11693" y="6525"/>
                  <a:pt x="11426" y="6306"/>
                </a:cubicBezTo>
                <a:cubicBezTo>
                  <a:pt x="11362" y="6253"/>
                  <a:pt x="11300" y="6202"/>
                  <a:pt x="11232" y="6151"/>
                </a:cubicBezTo>
                <a:cubicBezTo>
                  <a:pt x="11018" y="5990"/>
                  <a:pt x="10807" y="5827"/>
                  <a:pt x="10606" y="5657"/>
                </a:cubicBezTo>
                <a:cubicBezTo>
                  <a:pt x="10577" y="5631"/>
                  <a:pt x="10549" y="5606"/>
                  <a:pt x="10518" y="5579"/>
                </a:cubicBezTo>
                <a:cubicBezTo>
                  <a:pt x="8684" y="3996"/>
                  <a:pt x="7471" y="2065"/>
                  <a:pt x="6987" y="0"/>
                </a:cubicBezTo>
                <a:lnTo>
                  <a:pt x="0" y="0"/>
                </a:lnTo>
                <a:close/>
                <a:moveTo>
                  <a:pt x="12559" y="7164"/>
                </a:moveTo>
                <a:lnTo>
                  <a:pt x="7657" y="10960"/>
                </a:lnTo>
                <a:cubicBezTo>
                  <a:pt x="8904" y="12038"/>
                  <a:pt x="10450" y="13479"/>
                  <a:pt x="11583" y="14891"/>
                </a:cubicBezTo>
                <a:cubicBezTo>
                  <a:pt x="13809" y="17669"/>
                  <a:pt x="12697" y="21600"/>
                  <a:pt x="17850" y="21600"/>
                </a:cubicBezTo>
                <a:lnTo>
                  <a:pt x="21124" y="21600"/>
                </a:lnTo>
                <a:lnTo>
                  <a:pt x="21600" y="21600"/>
                </a:lnTo>
                <a:lnTo>
                  <a:pt x="21600" y="16234"/>
                </a:lnTo>
                <a:cubicBezTo>
                  <a:pt x="21600" y="16234"/>
                  <a:pt x="19653" y="16234"/>
                  <a:pt x="19653" y="16234"/>
                </a:cubicBezTo>
                <a:cubicBezTo>
                  <a:pt x="19239" y="15086"/>
                  <a:pt x="18669" y="13563"/>
                  <a:pt x="17468" y="12065"/>
                </a:cubicBezTo>
                <a:cubicBezTo>
                  <a:pt x="16028" y="10270"/>
                  <a:pt x="14139" y="8514"/>
                  <a:pt x="12559" y="7164"/>
                </a:cubicBezTo>
                <a:close/>
              </a:path>
            </a:pathLst>
          </a:custGeom>
          <a:solidFill>
            <a:srgbClr val="62553E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5643058" y="4771093"/>
            <a:ext cx="897821" cy="724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67" y="0"/>
                </a:moveTo>
                <a:cubicBezTo>
                  <a:pt x="1056" y="0"/>
                  <a:pt x="0" y="1030"/>
                  <a:pt x="0" y="2295"/>
                </a:cubicBezTo>
                <a:cubicBezTo>
                  <a:pt x="0" y="3558"/>
                  <a:pt x="1056" y="4577"/>
                  <a:pt x="2367" y="4577"/>
                </a:cubicBezTo>
                <a:lnTo>
                  <a:pt x="19233" y="4577"/>
                </a:lnTo>
                <a:cubicBezTo>
                  <a:pt x="20542" y="4577"/>
                  <a:pt x="21600" y="3558"/>
                  <a:pt x="21600" y="2295"/>
                </a:cubicBezTo>
                <a:cubicBezTo>
                  <a:pt x="21600" y="1030"/>
                  <a:pt x="20542" y="0"/>
                  <a:pt x="19233" y="0"/>
                </a:cubicBezTo>
                <a:lnTo>
                  <a:pt x="2367" y="0"/>
                </a:lnTo>
                <a:close/>
                <a:moveTo>
                  <a:pt x="2367" y="5682"/>
                </a:moveTo>
                <a:cubicBezTo>
                  <a:pt x="1056" y="5682"/>
                  <a:pt x="0" y="6702"/>
                  <a:pt x="0" y="7965"/>
                </a:cubicBezTo>
                <a:cubicBezTo>
                  <a:pt x="0" y="9230"/>
                  <a:pt x="1056" y="10259"/>
                  <a:pt x="2367" y="10259"/>
                </a:cubicBezTo>
                <a:lnTo>
                  <a:pt x="19233" y="10259"/>
                </a:lnTo>
                <a:cubicBezTo>
                  <a:pt x="20542" y="10259"/>
                  <a:pt x="21600" y="9230"/>
                  <a:pt x="21600" y="7965"/>
                </a:cubicBezTo>
                <a:cubicBezTo>
                  <a:pt x="21600" y="6702"/>
                  <a:pt x="20542" y="5682"/>
                  <a:pt x="19233" y="5682"/>
                </a:cubicBezTo>
                <a:lnTo>
                  <a:pt x="2367" y="5682"/>
                </a:lnTo>
                <a:close/>
                <a:moveTo>
                  <a:pt x="2367" y="11365"/>
                </a:moveTo>
                <a:cubicBezTo>
                  <a:pt x="1056" y="11365"/>
                  <a:pt x="0" y="12394"/>
                  <a:pt x="0" y="13659"/>
                </a:cubicBezTo>
                <a:cubicBezTo>
                  <a:pt x="0" y="14923"/>
                  <a:pt x="1056" y="15942"/>
                  <a:pt x="2367" y="15942"/>
                </a:cubicBezTo>
                <a:lnTo>
                  <a:pt x="19233" y="15942"/>
                </a:lnTo>
                <a:cubicBezTo>
                  <a:pt x="20542" y="15942"/>
                  <a:pt x="21600" y="14923"/>
                  <a:pt x="21600" y="13659"/>
                </a:cubicBezTo>
                <a:cubicBezTo>
                  <a:pt x="21600" y="12394"/>
                  <a:pt x="20542" y="11365"/>
                  <a:pt x="19233" y="11365"/>
                </a:cubicBezTo>
                <a:lnTo>
                  <a:pt x="2367" y="11365"/>
                </a:lnTo>
                <a:close/>
                <a:moveTo>
                  <a:pt x="4588" y="17047"/>
                </a:moveTo>
                <a:cubicBezTo>
                  <a:pt x="4588" y="19562"/>
                  <a:pt x="7331" y="21600"/>
                  <a:pt x="10718" y="21600"/>
                </a:cubicBezTo>
                <a:cubicBezTo>
                  <a:pt x="14103" y="21600"/>
                  <a:pt x="16847" y="19562"/>
                  <a:pt x="16847" y="17047"/>
                </a:cubicBezTo>
                <a:cubicBezTo>
                  <a:pt x="16847" y="17047"/>
                  <a:pt x="4588" y="17047"/>
                  <a:pt x="4588" y="17047"/>
                </a:cubicBezTo>
                <a:close/>
              </a:path>
            </a:pathLst>
          </a:custGeom>
          <a:solidFill>
            <a:srgbClr val="FEB637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6095798" y="1362039"/>
            <a:ext cx="1399342" cy="15561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6195"/>
                </a:lnTo>
                <a:cubicBezTo>
                  <a:pt x="4638" y="6218"/>
                  <a:pt x="8764" y="8187"/>
                  <a:pt x="11438" y="11236"/>
                </a:cubicBezTo>
                <a:lnTo>
                  <a:pt x="16335" y="6833"/>
                </a:lnTo>
                <a:cubicBezTo>
                  <a:pt x="12397" y="2671"/>
                  <a:pt x="6546" y="23"/>
                  <a:pt x="0" y="0"/>
                </a:cubicBezTo>
                <a:close/>
                <a:moveTo>
                  <a:pt x="16572" y="6950"/>
                </a:moveTo>
                <a:lnTo>
                  <a:pt x="11662" y="11365"/>
                </a:lnTo>
                <a:cubicBezTo>
                  <a:pt x="13569" y="13592"/>
                  <a:pt x="14711" y="16368"/>
                  <a:pt x="14711" y="19390"/>
                </a:cubicBezTo>
                <a:cubicBezTo>
                  <a:pt x="14711" y="20140"/>
                  <a:pt x="14628" y="20876"/>
                  <a:pt x="14493" y="21600"/>
                </a:cubicBezTo>
                <a:lnTo>
                  <a:pt x="21457" y="21600"/>
                </a:lnTo>
                <a:cubicBezTo>
                  <a:pt x="21549" y="20874"/>
                  <a:pt x="21600" y="20138"/>
                  <a:pt x="21600" y="19390"/>
                </a:cubicBezTo>
                <a:cubicBezTo>
                  <a:pt x="21600" y="14653"/>
                  <a:pt x="19709" y="10317"/>
                  <a:pt x="16572" y="6950"/>
                </a:cubicBezTo>
                <a:close/>
              </a:path>
            </a:pathLst>
          </a:custGeom>
          <a:solidFill>
            <a:srgbClr val="62553E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6095798" y="2935541"/>
            <a:ext cx="1387650" cy="179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78" y="0"/>
                </a:moveTo>
                <a:cubicBezTo>
                  <a:pt x="14029" y="2369"/>
                  <a:pt x="12535" y="4534"/>
                  <a:pt x="10216" y="6236"/>
                </a:cubicBezTo>
                <a:cubicBezTo>
                  <a:pt x="10120" y="6306"/>
                  <a:pt x="10025" y="6379"/>
                  <a:pt x="9934" y="6454"/>
                </a:cubicBezTo>
                <a:cubicBezTo>
                  <a:pt x="9725" y="6626"/>
                  <a:pt x="9502" y="6808"/>
                  <a:pt x="9275" y="7001"/>
                </a:cubicBezTo>
                <a:lnTo>
                  <a:pt x="14195" y="10800"/>
                </a:lnTo>
                <a:cubicBezTo>
                  <a:pt x="14482" y="10554"/>
                  <a:pt x="14757" y="10320"/>
                  <a:pt x="14998" y="10122"/>
                </a:cubicBezTo>
                <a:cubicBezTo>
                  <a:pt x="18564" y="7505"/>
                  <a:pt x="20975" y="3967"/>
                  <a:pt x="21600" y="0"/>
                </a:cubicBezTo>
                <a:lnTo>
                  <a:pt x="14578" y="0"/>
                </a:lnTo>
                <a:close/>
                <a:moveTo>
                  <a:pt x="9055" y="7161"/>
                </a:moveTo>
                <a:cubicBezTo>
                  <a:pt x="7492" y="8492"/>
                  <a:pt x="5576" y="10267"/>
                  <a:pt x="4123" y="12074"/>
                </a:cubicBezTo>
                <a:cubicBezTo>
                  <a:pt x="2920" y="13572"/>
                  <a:pt x="2347" y="15094"/>
                  <a:pt x="1933" y="16241"/>
                </a:cubicBezTo>
                <a:lnTo>
                  <a:pt x="0" y="16241"/>
                </a:lnTo>
                <a:lnTo>
                  <a:pt x="0" y="21600"/>
                </a:lnTo>
                <a:lnTo>
                  <a:pt x="458" y="21600"/>
                </a:lnTo>
                <a:lnTo>
                  <a:pt x="3740" y="21600"/>
                </a:lnTo>
                <a:cubicBezTo>
                  <a:pt x="8905" y="21600"/>
                  <a:pt x="7790" y="17675"/>
                  <a:pt x="10022" y="14899"/>
                </a:cubicBezTo>
                <a:cubicBezTo>
                  <a:pt x="11164" y="13480"/>
                  <a:pt x="12722" y="12039"/>
                  <a:pt x="13975" y="10960"/>
                </a:cubicBezTo>
                <a:lnTo>
                  <a:pt x="9055" y="7161"/>
                </a:lnTo>
                <a:close/>
              </a:path>
            </a:pathLst>
          </a:custGeom>
          <a:solidFill>
            <a:srgbClr val="FEB637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4689200" y="1362039"/>
            <a:ext cx="1391682" cy="1556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5022" y="23"/>
                  <a:pt x="9139" y="2665"/>
                  <a:pt x="5181" y="6820"/>
                </a:cubicBezTo>
                <a:lnTo>
                  <a:pt x="10112" y="11228"/>
                </a:lnTo>
                <a:cubicBezTo>
                  <a:pt x="12799" y="8183"/>
                  <a:pt x="16941" y="6218"/>
                  <a:pt x="21600" y="6193"/>
                </a:cubicBezTo>
                <a:lnTo>
                  <a:pt x="21600" y="0"/>
                </a:lnTo>
                <a:close/>
                <a:moveTo>
                  <a:pt x="5068" y="6948"/>
                </a:moveTo>
                <a:cubicBezTo>
                  <a:pt x="1909" y="10315"/>
                  <a:pt x="0" y="14652"/>
                  <a:pt x="0" y="19390"/>
                </a:cubicBezTo>
                <a:cubicBezTo>
                  <a:pt x="0" y="20139"/>
                  <a:pt x="65" y="20873"/>
                  <a:pt x="156" y="21600"/>
                </a:cubicBezTo>
                <a:lnTo>
                  <a:pt x="7140" y="21600"/>
                </a:lnTo>
                <a:cubicBezTo>
                  <a:pt x="7003" y="20875"/>
                  <a:pt x="6927" y="20136"/>
                  <a:pt x="6927" y="19390"/>
                </a:cubicBezTo>
                <a:cubicBezTo>
                  <a:pt x="6927" y="16366"/>
                  <a:pt x="8077" y="13585"/>
                  <a:pt x="9999" y="11357"/>
                </a:cubicBezTo>
                <a:lnTo>
                  <a:pt x="5068" y="6948"/>
                </a:lnTo>
                <a:close/>
              </a:path>
            </a:pathLst>
          </a:custGeom>
          <a:solidFill>
            <a:srgbClr val="FEB637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5834995" y="2436123"/>
            <a:ext cx="529980" cy="965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7" y="3476"/>
                </a:moveTo>
                <a:cubicBezTo>
                  <a:pt x="16335" y="5612"/>
                  <a:pt x="16335" y="5612"/>
                  <a:pt x="16335" y="5612"/>
                </a:cubicBezTo>
                <a:cubicBezTo>
                  <a:pt x="14486" y="4583"/>
                  <a:pt x="12660" y="4068"/>
                  <a:pt x="10835" y="4068"/>
                </a:cubicBezTo>
                <a:cubicBezTo>
                  <a:pt x="9782" y="4068"/>
                  <a:pt x="8916" y="4222"/>
                  <a:pt x="8237" y="4531"/>
                </a:cubicBezTo>
                <a:cubicBezTo>
                  <a:pt x="7582" y="4827"/>
                  <a:pt x="7231" y="5188"/>
                  <a:pt x="7231" y="5587"/>
                </a:cubicBezTo>
                <a:cubicBezTo>
                  <a:pt x="7231" y="5921"/>
                  <a:pt x="7535" y="6256"/>
                  <a:pt x="8120" y="6591"/>
                </a:cubicBezTo>
                <a:cubicBezTo>
                  <a:pt x="8706" y="6938"/>
                  <a:pt x="9876" y="7299"/>
                  <a:pt x="11631" y="7685"/>
                </a:cubicBezTo>
                <a:cubicBezTo>
                  <a:pt x="14743" y="8380"/>
                  <a:pt x="16873" y="8972"/>
                  <a:pt x="18020" y="9461"/>
                </a:cubicBezTo>
                <a:cubicBezTo>
                  <a:pt x="19166" y="9950"/>
                  <a:pt x="20055" y="10530"/>
                  <a:pt x="20687" y="11225"/>
                </a:cubicBezTo>
                <a:cubicBezTo>
                  <a:pt x="21296" y="11907"/>
                  <a:pt x="21600" y="12679"/>
                  <a:pt x="21600" y="13529"/>
                </a:cubicBezTo>
                <a:cubicBezTo>
                  <a:pt x="21600" y="14379"/>
                  <a:pt x="21272" y="15177"/>
                  <a:pt x="20617" y="15897"/>
                </a:cubicBezTo>
                <a:cubicBezTo>
                  <a:pt x="19962" y="16618"/>
                  <a:pt x="19096" y="17198"/>
                  <a:pt x="18066" y="17622"/>
                </a:cubicBezTo>
                <a:cubicBezTo>
                  <a:pt x="17037" y="18034"/>
                  <a:pt x="15539" y="18356"/>
                  <a:pt x="13573" y="18575"/>
                </a:cubicBezTo>
                <a:cubicBezTo>
                  <a:pt x="13573" y="21600"/>
                  <a:pt x="13573" y="21600"/>
                  <a:pt x="13573" y="21600"/>
                </a:cubicBezTo>
                <a:cubicBezTo>
                  <a:pt x="9618" y="21600"/>
                  <a:pt x="9618" y="21600"/>
                  <a:pt x="9618" y="21600"/>
                </a:cubicBezTo>
                <a:cubicBezTo>
                  <a:pt x="9618" y="18652"/>
                  <a:pt x="9618" y="18652"/>
                  <a:pt x="9618" y="18652"/>
                </a:cubicBezTo>
                <a:cubicBezTo>
                  <a:pt x="7793" y="18536"/>
                  <a:pt x="6225" y="18292"/>
                  <a:pt x="4938" y="17906"/>
                </a:cubicBezTo>
                <a:cubicBezTo>
                  <a:pt x="3159" y="17378"/>
                  <a:pt x="1521" y="16670"/>
                  <a:pt x="0" y="15795"/>
                </a:cubicBezTo>
                <a:cubicBezTo>
                  <a:pt x="4002" y="13593"/>
                  <a:pt x="4002" y="13593"/>
                  <a:pt x="4002" y="13593"/>
                </a:cubicBezTo>
                <a:cubicBezTo>
                  <a:pt x="6576" y="15061"/>
                  <a:pt x="9057" y="15795"/>
                  <a:pt x="11444" y="15795"/>
                </a:cubicBezTo>
                <a:cubicBezTo>
                  <a:pt x="12684" y="15795"/>
                  <a:pt x="13714" y="15563"/>
                  <a:pt x="14603" y="15112"/>
                </a:cubicBezTo>
                <a:cubicBezTo>
                  <a:pt x="15469" y="14649"/>
                  <a:pt x="15913" y="14121"/>
                  <a:pt x="15913" y="13503"/>
                </a:cubicBezTo>
                <a:cubicBezTo>
                  <a:pt x="15913" y="12975"/>
                  <a:pt x="15633" y="12525"/>
                  <a:pt x="15071" y="12126"/>
                </a:cubicBezTo>
                <a:cubicBezTo>
                  <a:pt x="14509" y="11740"/>
                  <a:pt x="13386" y="11341"/>
                  <a:pt x="11748" y="10929"/>
                </a:cubicBezTo>
                <a:cubicBezTo>
                  <a:pt x="8401" y="10105"/>
                  <a:pt x="6155" y="9436"/>
                  <a:pt x="4961" y="8946"/>
                </a:cubicBezTo>
                <a:cubicBezTo>
                  <a:pt x="3791" y="8470"/>
                  <a:pt x="2902" y="7917"/>
                  <a:pt x="2317" y="7312"/>
                </a:cubicBezTo>
                <a:cubicBezTo>
                  <a:pt x="1732" y="6707"/>
                  <a:pt x="1451" y="6063"/>
                  <a:pt x="1451" y="5368"/>
                </a:cubicBezTo>
                <a:cubicBezTo>
                  <a:pt x="1451" y="4235"/>
                  <a:pt x="2223" y="3257"/>
                  <a:pt x="3768" y="2446"/>
                </a:cubicBezTo>
                <a:cubicBezTo>
                  <a:pt x="5312" y="1635"/>
                  <a:pt x="7255" y="1197"/>
                  <a:pt x="9618" y="1133"/>
                </a:cubicBezTo>
                <a:cubicBezTo>
                  <a:pt x="9618" y="0"/>
                  <a:pt x="9618" y="0"/>
                  <a:pt x="9618" y="0"/>
                </a:cubicBezTo>
                <a:cubicBezTo>
                  <a:pt x="13573" y="0"/>
                  <a:pt x="13573" y="0"/>
                  <a:pt x="13573" y="0"/>
                </a:cubicBezTo>
                <a:cubicBezTo>
                  <a:pt x="13573" y="1287"/>
                  <a:pt x="13573" y="1287"/>
                  <a:pt x="13573" y="1287"/>
                </a:cubicBezTo>
                <a:cubicBezTo>
                  <a:pt x="14954" y="1455"/>
                  <a:pt x="16101" y="1686"/>
                  <a:pt x="17037" y="1982"/>
                </a:cubicBezTo>
                <a:cubicBezTo>
                  <a:pt x="17996" y="2278"/>
                  <a:pt x="19119" y="2780"/>
                  <a:pt x="20407" y="3476"/>
                </a:cubicBezTo>
                <a:close/>
              </a:path>
            </a:pathLst>
          </a:custGeom>
          <a:solidFill>
            <a:srgbClr val="FEB637"/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8354629" y="1866035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354629" y="2188036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8354629" y="4483095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354629" y="4805096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2209682" y="1863124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630098" y="2185125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209682" y="4480184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630098" y="4802185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69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700000">
            <a:off x="1799962" y="1769752"/>
            <a:ext cx="3318497" cy="3318497"/>
          </a:xfrm>
          <a:prstGeom prst="frame">
            <a:avLst>
              <a:gd name="adj1" fmla="val 1786"/>
            </a:avLst>
          </a:prstGeom>
          <a:solidFill>
            <a:srgbClr val="FEB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5B037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2700000">
            <a:off x="2060593" y="2030383"/>
            <a:ext cx="2797236" cy="2797236"/>
          </a:xfrm>
          <a:prstGeom prst="frame">
            <a:avLst>
              <a:gd name="adj1" fmla="val 1786"/>
            </a:avLst>
          </a:prstGeom>
          <a:solidFill>
            <a:srgbClr val="FEB637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5B037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7137981" y="1846820"/>
            <a:ext cx="484703" cy="484703"/>
            <a:chOff x="6196385" y="1846820"/>
            <a:chExt cx="484703" cy="484703"/>
          </a:xfrm>
        </p:grpSpPr>
        <p:sp>
          <p:nvSpPr>
            <p:cNvPr id="34" name="出自【趣你的PPT】(微信:qunideppt)：最优质的PPT资源库"/>
            <p:cNvSpPr/>
            <p:nvPr/>
          </p:nvSpPr>
          <p:spPr>
            <a:xfrm rot="2700000">
              <a:off x="6196385" y="1846820"/>
              <a:ext cx="484703" cy="484703"/>
            </a:xfrm>
            <a:prstGeom prst="frame">
              <a:avLst>
                <a:gd name="adj1" fmla="val 1786"/>
              </a:avLst>
            </a:prstGeom>
            <a:solidFill>
              <a:srgbClr val="FEB6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 rot="2700000">
              <a:off x="6228992" y="1879428"/>
              <a:ext cx="419486" cy="419486"/>
            </a:xfrm>
            <a:prstGeom prst="frame">
              <a:avLst>
                <a:gd name="adj1" fmla="val 1786"/>
              </a:avLst>
            </a:prstGeom>
            <a:solidFill>
              <a:srgbClr val="FEB637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0" name="Group 39出自【趣你的PPT】(微信:qunideppt)：最优质的PPT资源库"/>
          <p:cNvGrpSpPr/>
          <p:nvPr/>
        </p:nvGrpSpPr>
        <p:grpSpPr>
          <a:xfrm>
            <a:off x="7137981" y="2838589"/>
            <a:ext cx="484703" cy="484703"/>
            <a:chOff x="6196385" y="1846820"/>
            <a:chExt cx="484703" cy="484703"/>
          </a:xfrm>
        </p:grpSpPr>
        <p:sp>
          <p:nvSpPr>
            <p:cNvPr id="41" name="出自【趣你的PPT】(微信:qunideppt)：最优质的PPT资源库"/>
            <p:cNvSpPr/>
            <p:nvPr/>
          </p:nvSpPr>
          <p:spPr>
            <a:xfrm rot="2700000">
              <a:off x="6196385" y="1846820"/>
              <a:ext cx="484703" cy="484703"/>
            </a:xfrm>
            <a:prstGeom prst="frame">
              <a:avLst>
                <a:gd name="adj1" fmla="val 1786"/>
              </a:avLst>
            </a:prstGeom>
            <a:solidFill>
              <a:srgbClr val="FEB6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出自【趣你的PPT】(微信:qunideppt)：最优质的PPT资源库"/>
            <p:cNvSpPr/>
            <p:nvPr/>
          </p:nvSpPr>
          <p:spPr>
            <a:xfrm rot="2700000">
              <a:off x="6228992" y="1879428"/>
              <a:ext cx="419486" cy="419486"/>
            </a:xfrm>
            <a:prstGeom prst="frame">
              <a:avLst>
                <a:gd name="adj1" fmla="val 1786"/>
              </a:avLst>
            </a:prstGeom>
            <a:solidFill>
              <a:srgbClr val="FEB637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3" name="Group 42出自【趣你的PPT】(微信:qunideppt)：最优质的PPT资源库"/>
          <p:cNvGrpSpPr/>
          <p:nvPr/>
        </p:nvGrpSpPr>
        <p:grpSpPr>
          <a:xfrm>
            <a:off x="7137981" y="3830358"/>
            <a:ext cx="484703" cy="484703"/>
            <a:chOff x="6196385" y="1846820"/>
            <a:chExt cx="484703" cy="484703"/>
          </a:xfrm>
        </p:grpSpPr>
        <p:sp>
          <p:nvSpPr>
            <p:cNvPr id="44" name="出自【趣你的PPT】(微信:qunideppt)：最优质的PPT资源库"/>
            <p:cNvSpPr/>
            <p:nvPr/>
          </p:nvSpPr>
          <p:spPr>
            <a:xfrm rot="2700000">
              <a:off x="6196385" y="1846820"/>
              <a:ext cx="484703" cy="484703"/>
            </a:xfrm>
            <a:prstGeom prst="frame">
              <a:avLst>
                <a:gd name="adj1" fmla="val 1786"/>
              </a:avLst>
            </a:prstGeom>
            <a:solidFill>
              <a:srgbClr val="FEB6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 rot="2700000">
              <a:off x="6228992" y="1879428"/>
              <a:ext cx="419486" cy="419486"/>
            </a:xfrm>
            <a:prstGeom prst="frame">
              <a:avLst>
                <a:gd name="adj1" fmla="val 1786"/>
              </a:avLst>
            </a:prstGeom>
            <a:solidFill>
              <a:srgbClr val="FEB637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6" name="Group 45出自【趣你的PPT】(微信:qunideppt)：最优质的PPT资源库"/>
          <p:cNvGrpSpPr/>
          <p:nvPr/>
        </p:nvGrpSpPr>
        <p:grpSpPr>
          <a:xfrm>
            <a:off x="7137981" y="4822128"/>
            <a:ext cx="484703" cy="484703"/>
            <a:chOff x="6196385" y="1846820"/>
            <a:chExt cx="484703" cy="484703"/>
          </a:xfrm>
        </p:grpSpPr>
        <p:sp>
          <p:nvSpPr>
            <p:cNvPr id="47" name="出自【趣你的PPT】(微信:qunideppt)：最优质的PPT资源库"/>
            <p:cNvSpPr/>
            <p:nvPr/>
          </p:nvSpPr>
          <p:spPr>
            <a:xfrm rot="2700000">
              <a:off x="6196385" y="1846820"/>
              <a:ext cx="484703" cy="484703"/>
            </a:xfrm>
            <a:prstGeom prst="frame">
              <a:avLst>
                <a:gd name="adj1" fmla="val 1786"/>
              </a:avLst>
            </a:prstGeom>
            <a:solidFill>
              <a:srgbClr val="FEB6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出自【趣你的PPT】(微信:qunideppt)：最优质的PPT资源库"/>
            <p:cNvSpPr/>
            <p:nvPr/>
          </p:nvSpPr>
          <p:spPr>
            <a:xfrm rot="2700000">
              <a:off x="6228992" y="1879428"/>
              <a:ext cx="419486" cy="419486"/>
            </a:xfrm>
            <a:prstGeom prst="frame">
              <a:avLst>
                <a:gd name="adj1" fmla="val 1786"/>
              </a:avLst>
            </a:prstGeom>
            <a:solidFill>
              <a:srgbClr val="FEB637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7183001" y="1826936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5B0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800" dirty="0">
              <a:solidFill>
                <a:srgbClr val="F5B0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7183001" y="2813937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5B0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800" dirty="0">
              <a:solidFill>
                <a:srgbClr val="F5B0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7183001" y="3811099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5B0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800" dirty="0">
              <a:solidFill>
                <a:srgbClr val="F5B0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7183001" y="4802869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5B0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800" dirty="0">
              <a:solidFill>
                <a:srgbClr val="F5B0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723067" y="1888491"/>
            <a:ext cx="256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F5B0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7723067" y="2876464"/>
            <a:ext cx="256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F5B0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7723067" y="3872654"/>
            <a:ext cx="256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F5B0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7723067" y="4864424"/>
            <a:ext cx="256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F5B0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2443548" y="2828836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>
                <a:solidFill>
                  <a:srgbClr val="FEB6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58" name="出自【趣你的PPT】(微信:qunideppt)：最优质的PPT资源库"/>
          <p:cNvSpPr/>
          <p:nvPr/>
        </p:nvSpPr>
        <p:spPr>
          <a:xfrm rot="18900000">
            <a:off x="2722572" y="5563469"/>
            <a:ext cx="595383" cy="595383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 rot="18900000">
            <a:off x="1965869" y="5800869"/>
            <a:ext cx="341498" cy="3414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 rot="18900000">
            <a:off x="1368318" y="6125315"/>
            <a:ext cx="187607" cy="1876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出自【趣你的PPT】(微信:qunideppt)：最优质的PPT资源库"/>
          <p:cNvSpPr/>
          <p:nvPr/>
        </p:nvSpPr>
        <p:spPr>
          <a:xfrm rot="18900000">
            <a:off x="3753225" y="758265"/>
            <a:ext cx="595383" cy="595383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 rot="18900000">
            <a:off x="4748315" y="689648"/>
            <a:ext cx="357329" cy="357329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 rot="18900000">
            <a:off x="5494383" y="693904"/>
            <a:ext cx="199021" cy="199021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出自【趣你的PPT】(微信:qunideppt)：最优质的PPT资源库"/>
          <p:cNvSpPr/>
          <p:nvPr/>
        </p:nvSpPr>
        <p:spPr>
          <a:xfrm rot="18900000">
            <a:off x="6039590" y="732128"/>
            <a:ext cx="112818" cy="11281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出自【趣你的PPT】(微信:qunideppt)：最优质的PPT资源库"/>
          <p:cNvSpPr/>
          <p:nvPr/>
        </p:nvSpPr>
        <p:spPr>
          <a:xfrm rot="18900000">
            <a:off x="901267" y="6236459"/>
            <a:ext cx="112818" cy="11281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033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Group 8070出自【趣你的PPT】(微信:qunideppt)：最优质的PPT资源库"/>
          <p:cNvGrpSpPr/>
          <p:nvPr/>
        </p:nvGrpSpPr>
        <p:grpSpPr>
          <a:xfrm>
            <a:off x="4512445" y="2060798"/>
            <a:ext cx="3165165" cy="3737943"/>
            <a:chOff x="0" y="0"/>
            <a:chExt cx="6330328" cy="7475881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4447657" y="930048"/>
              <a:ext cx="1882672" cy="2954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5" h="20731" extrusionOk="0">
                  <a:moveTo>
                    <a:pt x="1086" y="20731"/>
                  </a:moveTo>
                  <a:lnTo>
                    <a:pt x="0" y="19579"/>
                  </a:lnTo>
                  <a:cubicBezTo>
                    <a:pt x="15565" y="13845"/>
                    <a:pt x="18192" y="6388"/>
                    <a:pt x="18217" y="6313"/>
                  </a:cubicBezTo>
                  <a:lnTo>
                    <a:pt x="18251" y="6234"/>
                  </a:lnTo>
                  <a:cubicBezTo>
                    <a:pt x="19301" y="4298"/>
                    <a:pt x="19248" y="2931"/>
                    <a:pt x="18095" y="2169"/>
                  </a:cubicBezTo>
                  <a:cubicBezTo>
                    <a:pt x="16160" y="890"/>
                    <a:pt x="11308" y="1381"/>
                    <a:pt x="9602" y="1677"/>
                  </a:cubicBezTo>
                  <a:lnTo>
                    <a:pt x="9029" y="389"/>
                  </a:lnTo>
                  <a:cubicBezTo>
                    <a:pt x="9330" y="337"/>
                    <a:pt x="16442" y="-869"/>
                    <a:pt x="19649" y="1250"/>
                  </a:cubicBezTo>
                  <a:cubicBezTo>
                    <a:pt x="21382" y="2395"/>
                    <a:pt x="21600" y="4203"/>
                    <a:pt x="20297" y="6627"/>
                  </a:cubicBezTo>
                  <a:cubicBezTo>
                    <a:pt x="20045" y="7333"/>
                    <a:pt x="17017" y="14862"/>
                    <a:pt x="1086" y="20731"/>
                  </a:cubicBezTo>
                  <a:close/>
                </a:path>
              </a:pathLst>
            </a:custGeom>
            <a:solidFill>
              <a:srgbClr val="62553E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0" y="930048"/>
              <a:ext cx="1882665" cy="2954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5" h="20731" extrusionOk="0">
                  <a:moveTo>
                    <a:pt x="20049" y="20731"/>
                  </a:moveTo>
                  <a:lnTo>
                    <a:pt x="21135" y="19579"/>
                  </a:lnTo>
                  <a:cubicBezTo>
                    <a:pt x="5570" y="13845"/>
                    <a:pt x="2943" y="6388"/>
                    <a:pt x="2918" y="6313"/>
                  </a:cubicBezTo>
                  <a:lnTo>
                    <a:pt x="2884" y="6234"/>
                  </a:lnTo>
                  <a:cubicBezTo>
                    <a:pt x="1834" y="4298"/>
                    <a:pt x="1887" y="2931"/>
                    <a:pt x="3040" y="2169"/>
                  </a:cubicBezTo>
                  <a:cubicBezTo>
                    <a:pt x="4975" y="890"/>
                    <a:pt x="9827" y="1381"/>
                    <a:pt x="11533" y="1677"/>
                  </a:cubicBezTo>
                  <a:lnTo>
                    <a:pt x="12106" y="389"/>
                  </a:lnTo>
                  <a:cubicBezTo>
                    <a:pt x="11805" y="337"/>
                    <a:pt x="4693" y="-869"/>
                    <a:pt x="1486" y="1250"/>
                  </a:cubicBezTo>
                  <a:cubicBezTo>
                    <a:pt x="-247" y="2395"/>
                    <a:pt x="-465" y="4203"/>
                    <a:pt x="838" y="6627"/>
                  </a:cubicBezTo>
                  <a:cubicBezTo>
                    <a:pt x="1090" y="7333"/>
                    <a:pt x="4118" y="14862"/>
                    <a:pt x="20049" y="20731"/>
                  </a:cubicBezTo>
                  <a:close/>
                </a:path>
              </a:pathLst>
            </a:custGeom>
            <a:solidFill>
              <a:srgbClr val="62553E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616962" y="0"/>
              <a:ext cx="4964826" cy="52768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95" extrusionOk="0">
                  <a:moveTo>
                    <a:pt x="0" y="723"/>
                  </a:moveTo>
                  <a:cubicBezTo>
                    <a:pt x="0" y="723"/>
                    <a:pt x="1242" y="17089"/>
                    <a:pt x="9316" y="20379"/>
                  </a:cubicBezTo>
                  <a:lnTo>
                    <a:pt x="12767" y="20695"/>
                  </a:lnTo>
                  <a:cubicBezTo>
                    <a:pt x="12767" y="20695"/>
                    <a:pt x="21508" y="15578"/>
                    <a:pt x="21600" y="723"/>
                  </a:cubicBezTo>
                  <a:cubicBezTo>
                    <a:pt x="21600" y="723"/>
                    <a:pt x="9868" y="-905"/>
                    <a:pt x="0" y="723"/>
                  </a:cubicBezTo>
                  <a:close/>
                </a:path>
              </a:pathLst>
            </a:custGeom>
            <a:solidFill>
              <a:srgbClr val="F5B037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1E1E1E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2578351" y="5506623"/>
              <a:ext cx="1130652" cy="13836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14" y="944"/>
                  </a:moveTo>
                  <a:cubicBezTo>
                    <a:pt x="5014" y="944"/>
                    <a:pt x="6647" y="19656"/>
                    <a:pt x="0" y="21600"/>
                  </a:cubicBezTo>
                  <a:lnTo>
                    <a:pt x="21600" y="21569"/>
                  </a:lnTo>
                  <a:cubicBezTo>
                    <a:pt x="21600" y="21569"/>
                    <a:pt x="15662" y="14562"/>
                    <a:pt x="17430" y="0"/>
                  </a:cubicBezTo>
                  <a:cubicBezTo>
                    <a:pt x="17430" y="0"/>
                    <a:pt x="5014" y="944"/>
                    <a:pt x="5014" y="944"/>
                  </a:cubicBezTo>
                  <a:close/>
                </a:path>
              </a:pathLst>
            </a:custGeom>
            <a:solidFill>
              <a:srgbClr val="62553E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2587560" y="5092245"/>
              <a:ext cx="1152656" cy="401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485"/>
                  </a:moveTo>
                  <a:cubicBezTo>
                    <a:pt x="21600" y="19310"/>
                    <a:pt x="20802" y="21600"/>
                    <a:pt x="19817" y="21600"/>
                  </a:cubicBezTo>
                  <a:lnTo>
                    <a:pt x="1783" y="21600"/>
                  </a:lnTo>
                  <a:cubicBezTo>
                    <a:pt x="798" y="21600"/>
                    <a:pt x="0" y="19310"/>
                    <a:pt x="0" y="16485"/>
                  </a:cubicBezTo>
                  <a:lnTo>
                    <a:pt x="0" y="5115"/>
                  </a:lnTo>
                  <a:cubicBezTo>
                    <a:pt x="0" y="2290"/>
                    <a:pt x="798" y="0"/>
                    <a:pt x="1783" y="0"/>
                  </a:cubicBezTo>
                  <a:lnTo>
                    <a:pt x="19817" y="0"/>
                  </a:lnTo>
                  <a:cubicBezTo>
                    <a:pt x="20802" y="0"/>
                    <a:pt x="21600" y="2290"/>
                    <a:pt x="21600" y="5115"/>
                  </a:cubicBezTo>
                  <a:cubicBezTo>
                    <a:pt x="21600" y="5115"/>
                    <a:pt x="21600" y="16485"/>
                    <a:pt x="21600" y="16485"/>
                  </a:cubicBezTo>
                  <a:close/>
                </a:path>
              </a:pathLst>
            </a:custGeom>
            <a:solidFill>
              <a:srgbClr val="62553E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2127140" y="6915508"/>
              <a:ext cx="2072633" cy="5603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485"/>
                  </a:moveTo>
                  <a:cubicBezTo>
                    <a:pt x="21600" y="19309"/>
                    <a:pt x="20801" y="21600"/>
                    <a:pt x="19816" y="21600"/>
                  </a:cubicBezTo>
                  <a:lnTo>
                    <a:pt x="1783" y="21600"/>
                  </a:lnTo>
                  <a:cubicBezTo>
                    <a:pt x="799" y="21600"/>
                    <a:pt x="0" y="19309"/>
                    <a:pt x="0" y="16485"/>
                  </a:cubicBezTo>
                  <a:lnTo>
                    <a:pt x="0" y="5115"/>
                  </a:lnTo>
                  <a:cubicBezTo>
                    <a:pt x="0" y="2292"/>
                    <a:pt x="799" y="0"/>
                    <a:pt x="1783" y="0"/>
                  </a:cubicBezTo>
                  <a:lnTo>
                    <a:pt x="19816" y="0"/>
                  </a:lnTo>
                  <a:cubicBezTo>
                    <a:pt x="20801" y="0"/>
                    <a:pt x="21600" y="2292"/>
                    <a:pt x="21600" y="5115"/>
                  </a:cubicBezTo>
                  <a:cubicBezTo>
                    <a:pt x="21600" y="5115"/>
                    <a:pt x="21600" y="16485"/>
                    <a:pt x="21600" y="16485"/>
                  </a:cubicBezTo>
                  <a:close/>
                </a:path>
              </a:pathLst>
            </a:custGeom>
            <a:solidFill>
              <a:srgbClr val="62553E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2642810" y="5488206"/>
              <a:ext cx="1044260" cy="81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489"/>
                  </a:moveTo>
                  <a:cubicBezTo>
                    <a:pt x="21600" y="19317"/>
                    <a:pt x="20803" y="21600"/>
                    <a:pt x="19817" y="21600"/>
                  </a:cubicBezTo>
                  <a:lnTo>
                    <a:pt x="1784" y="21600"/>
                  </a:lnTo>
                  <a:cubicBezTo>
                    <a:pt x="799" y="21600"/>
                    <a:pt x="0" y="19317"/>
                    <a:pt x="0" y="16489"/>
                  </a:cubicBezTo>
                  <a:lnTo>
                    <a:pt x="0" y="5111"/>
                  </a:lnTo>
                  <a:cubicBezTo>
                    <a:pt x="0" y="2297"/>
                    <a:pt x="799" y="0"/>
                    <a:pt x="1784" y="0"/>
                  </a:cubicBezTo>
                  <a:lnTo>
                    <a:pt x="19817" y="0"/>
                  </a:lnTo>
                  <a:cubicBezTo>
                    <a:pt x="20803" y="0"/>
                    <a:pt x="21600" y="2297"/>
                    <a:pt x="21600" y="5111"/>
                  </a:cubicBezTo>
                  <a:cubicBezTo>
                    <a:pt x="21600" y="5111"/>
                    <a:pt x="21600" y="16489"/>
                    <a:pt x="21600" y="16489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2200807" y="6878675"/>
              <a:ext cx="1929911" cy="81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487"/>
                  </a:moveTo>
                  <a:cubicBezTo>
                    <a:pt x="21600" y="19303"/>
                    <a:pt x="20803" y="21600"/>
                    <a:pt x="19817" y="21600"/>
                  </a:cubicBezTo>
                  <a:lnTo>
                    <a:pt x="1783" y="21600"/>
                  </a:lnTo>
                  <a:cubicBezTo>
                    <a:pt x="799" y="21600"/>
                    <a:pt x="0" y="19303"/>
                    <a:pt x="0" y="16487"/>
                  </a:cubicBezTo>
                  <a:lnTo>
                    <a:pt x="0" y="5113"/>
                  </a:lnTo>
                  <a:cubicBezTo>
                    <a:pt x="0" y="2297"/>
                    <a:pt x="799" y="0"/>
                    <a:pt x="1783" y="0"/>
                  </a:cubicBezTo>
                  <a:lnTo>
                    <a:pt x="19817" y="0"/>
                  </a:lnTo>
                  <a:cubicBezTo>
                    <a:pt x="20803" y="0"/>
                    <a:pt x="21600" y="2297"/>
                    <a:pt x="21600" y="5113"/>
                  </a:cubicBezTo>
                  <a:cubicBezTo>
                    <a:pt x="21600" y="5113"/>
                    <a:pt x="21600" y="16487"/>
                    <a:pt x="21600" y="16487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</p:grpSp>
      <p:sp>
        <p:nvSpPr>
          <p:cNvPr id="23" name="出自【趣你的PPT】(微信:qunideppt)：最优质的PPT资源库"/>
          <p:cNvSpPr/>
          <p:nvPr/>
        </p:nvSpPr>
        <p:spPr>
          <a:xfrm>
            <a:off x="8136714" y="2201177"/>
            <a:ext cx="282609" cy="282609"/>
          </a:xfrm>
          <a:prstGeom prst="ellipse">
            <a:avLst/>
          </a:prstGeom>
          <a:solidFill>
            <a:srgbClr val="F5B037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8626971" y="3251335"/>
            <a:ext cx="282609" cy="282609"/>
          </a:xfrm>
          <a:prstGeom prst="ellipse">
            <a:avLst/>
          </a:prstGeom>
          <a:solidFill>
            <a:srgbClr val="F5B037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7777530" y="4399546"/>
            <a:ext cx="282609" cy="282609"/>
          </a:xfrm>
          <a:prstGeom prst="ellipse">
            <a:avLst/>
          </a:prstGeom>
          <a:solidFill>
            <a:srgbClr val="F5B037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flipH="1">
            <a:off x="3836970" y="2205502"/>
            <a:ext cx="282610" cy="282609"/>
          </a:xfrm>
          <a:prstGeom prst="ellipse">
            <a:avLst/>
          </a:prstGeom>
          <a:solidFill>
            <a:srgbClr val="F5B037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 flipH="1">
            <a:off x="3346713" y="3255660"/>
            <a:ext cx="282609" cy="282609"/>
          </a:xfrm>
          <a:prstGeom prst="ellipse">
            <a:avLst/>
          </a:prstGeom>
          <a:solidFill>
            <a:srgbClr val="F5B037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flipH="1">
            <a:off x="4429066" y="4403871"/>
            <a:ext cx="282610" cy="282609"/>
          </a:xfrm>
          <a:prstGeom prst="ellipse">
            <a:avLst/>
          </a:prstGeom>
          <a:solidFill>
            <a:srgbClr val="F5B037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1935360" y="1988377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1355776" y="2310378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460662" y="3090172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81078" y="3412173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491891" y="4250573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912307" y="4572574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288639" y="4250573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288639" y="4572574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9103648" y="3090172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9103648" y="3412173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677752" y="1988377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677752" y="2310378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753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 rot="10800000" flipH="1" flipV="1">
            <a:off x="0" y="810661"/>
            <a:ext cx="12192000" cy="2801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prstTxWarp prst="textDeflate">
              <a:avLst>
                <a:gd name="adj" fmla="val 25445"/>
              </a:avLst>
            </a:prstTxWarp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</a:rPr>
              <a:t>▇ ▇ </a:t>
            </a:r>
            <a:r>
              <a:rPr lang="en-US" altLang="zh-CN" sz="11500" b="1" dirty="0">
                <a:solidFill>
                  <a:srgbClr val="FEB637"/>
                </a:solidFill>
                <a:latin typeface="微软雅黑" panose="020B0503020204020204" pitchFamily="34" charset="-122"/>
              </a:rPr>
              <a:t>4</a:t>
            </a:r>
            <a:r>
              <a:rPr lang="zh-CN" altLang="en-US" sz="54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</a:rPr>
              <a:t> ▇ ▇ ▇ ▇ ▇ ▇ ▇ ▇ ▇ ▇ ▇ ▇ 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 rot="12266270">
            <a:off x="-30524" y="1109036"/>
            <a:ext cx="4110990" cy="35439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  <a:gd name="connsiteX0" fmla="*/ 0 w 3756660"/>
              <a:gd name="connsiteY0" fmla="*/ 3238500 h 3238500"/>
              <a:gd name="connsiteX1" fmla="*/ 944147 w 3756660"/>
              <a:gd name="connsiteY1" fmla="*/ 1594338 h 3238500"/>
              <a:gd name="connsiteX2" fmla="*/ 1878330 w 3756660"/>
              <a:gd name="connsiteY2" fmla="*/ 0 h 3238500"/>
              <a:gd name="connsiteX3" fmla="*/ 3756660 w 3756660"/>
              <a:gd name="connsiteY3" fmla="*/ 3238500 h 3238500"/>
              <a:gd name="connsiteX4" fmla="*/ 0 w 3756660"/>
              <a:gd name="connsiteY4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944147" y="1594338"/>
                </a:ln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0" cap="flat" cmpd="sng" algn="ctr">
            <a:solidFill>
              <a:srgbClr val="FEB63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>
                <a:solidFill>
                  <a:srgbClr val="00B050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 rot="12266270">
            <a:off x="379889" y="1324675"/>
            <a:ext cx="3380390" cy="291412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696408" y="4483481"/>
            <a:ext cx="452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FFC000"/>
                </a:solidFill>
                <a:latin typeface="Calibri" panose="020F0502020204030204"/>
                <a:ea typeface="宋体" panose="02010600030101010101" pitchFamily="2" charset="-122"/>
              </a:rPr>
              <a:t>CLICK HERE TO ADD YOUR TEXT</a:t>
            </a:r>
            <a:endParaRPr lang="zh-CN" altLang="en-US" dirty="0">
              <a:solidFill>
                <a:srgbClr val="FFC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11307637" y="3073687"/>
            <a:ext cx="1371600" cy="2552700"/>
          </a:xfrm>
          <a:custGeom>
            <a:avLst/>
            <a:gdLst>
              <a:gd name="connsiteX0" fmla="*/ 1181100 w 1371600"/>
              <a:gd name="connsiteY0" fmla="*/ 0 h 2552700"/>
              <a:gd name="connsiteX1" fmla="*/ 0 w 1371600"/>
              <a:gd name="connsiteY1" fmla="*/ 1181100 h 2552700"/>
              <a:gd name="connsiteX2" fmla="*/ 1371600 w 1371600"/>
              <a:gd name="connsiteY2" fmla="*/ 2552700 h 255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1600" h="2552700">
                <a:moveTo>
                  <a:pt x="1181100" y="0"/>
                </a:moveTo>
                <a:lnTo>
                  <a:pt x="0" y="1181100"/>
                </a:lnTo>
                <a:lnTo>
                  <a:pt x="1371600" y="2552700"/>
                </a:lnTo>
              </a:path>
            </a:pathLst>
          </a:custGeom>
          <a:noFill/>
          <a:ln w="57150" cap="flat" cmpd="sng" algn="ctr">
            <a:solidFill>
              <a:srgbClr val="FEB63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 rot="2720459">
            <a:off x="11610386" y="4025963"/>
            <a:ext cx="475150" cy="475150"/>
          </a:xfrm>
          <a:prstGeom prst="rect">
            <a:avLst/>
          </a:prstGeom>
          <a:solidFill>
            <a:schemeClr val="accent4">
              <a:alpha val="52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 rot="11141853">
            <a:off x="4321237" y="3099925"/>
            <a:ext cx="741702" cy="62944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34925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 rot="11141853">
            <a:off x="4401971" y="3147359"/>
            <a:ext cx="579434" cy="49173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 rot="11141853">
            <a:off x="4417470" y="4070564"/>
            <a:ext cx="741702" cy="62944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34925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 rot="11141853">
            <a:off x="4498204" y="4117998"/>
            <a:ext cx="579434" cy="49173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 rot="11141853">
            <a:off x="5248715" y="3561557"/>
            <a:ext cx="478591" cy="40615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254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 rot="11141853">
            <a:off x="5300809" y="3592164"/>
            <a:ext cx="373886" cy="317300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7" name="出自【趣你的PPT】(微信:qunideppt)：最优质的PPT资源库"/>
          <p:cNvSpPr/>
          <p:nvPr/>
        </p:nvSpPr>
        <p:spPr>
          <a:xfrm rot="11141853">
            <a:off x="5888197" y="3927239"/>
            <a:ext cx="507388" cy="43059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254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 rot="11141853">
            <a:off x="5943426" y="3959688"/>
            <a:ext cx="396383" cy="336392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0" name="出自【趣你的PPT】(微信:qunideppt)：最优质的PPT资源库"/>
          <p:cNvSpPr/>
          <p:nvPr/>
        </p:nvSpPr>
        <p:spPr>
          <a:xfrm rot="11141853">
            <a:off x="5498875" y="4599514"/>
            <a:ext cx="328051" cy="278402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" name="出自【趣你的PPT】(微信:qunideppt)：最优质的PPT资源库"/>
          <p:cNvSpPr/>
          <p:nvPr/>
        </p:nvSpPr>
        <p:spPr>
          <a:xfrm rot="11141853">
            <a:off x="5534583" y="4620494"/>
            <a:ext cx="256281" cy="21749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3" name="出自【趣你的PPT】(微信:qunideppt)：最优质的PPT资源库"/>
          <p:cNvSpPr/>
          <p:nvPr/>
        </p:nvSpPr>
        <p:spPr>
          <a:xfrm rot="11141853">
            <a:off x="6038021" y="4762976"/>
            <a:ext cx="317507" cy="26945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4" name="出自【趣你的PPT】(微信:qunideppt)：最优质的PPT资源库"/>
          <p:cNvSpPr/>
          <p:nvPr/>
        </p:nvSpPr>
        <p:spPr>
          <a:xfrm rot="11141853">
            <a:off x="6072581" y="4783281"/>
            <a:ext cx="248044" cy="21050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6" name="出自【趣你的PPT】(微信:qunideppt)：最优质的PPT资源库"/>
          <p:cNvSpPr/>
          <p:nvPr/>
        </p:nvSpPr>
        <p:spPr>
          <a:xfrm rot="11141853">
            <a:off x="6249181" y="5248090"/>
            <a:ext cx="288779" cy="24507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7" name="出自【趣你的PPT】(微信:qunideppt)：最优质的PPT资源库"/>
          <p:cNvSpPr/>
          <p:nvPr/>
        </p:nvSpPr>
        <p:spPr>
          <a:xfrm rot="11141853">
            <a:off x="6280614" y="5266558"/>
            <a:ext cx="225601" cy="1914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9" name="出自【趣你的PPT】(微信:qunideppt)：最优质的PPT资源库"/>
          <p:cNvSpPr/>
          <p:nvPr/>
        </p:nvSpPr>
        <p:spPr>
          <a:xfrm rot="11141853">
            <a:off x="6840085" y="5399380"/>
            <a:ext cx="288779" cy="24507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0" name="出自【趣你的PPT】(微信:qunideppt)：最优质的PPT资源库"/>
          <p:cNvSpPr/>
          <p:nvPr/>
        </p:nvSpPr>
        <p:spPr>
          <a:xfrm rot="11141853">
            <a:off x="6871518" y="5417848"/>
            <a:ext cx="225601" cy="1914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6696408" y="3990469"/>
            <a:ext cx="4575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b="1" dirty="0">
                <a:solidFill>
                  <a:srgbClr val="FFC000"/>
                </a:solidFill>
              </a:rPr>
              <a:t>单击此处添加标题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495439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3316076" y="2050846"/>
            <a:ext cx="3763963" cy="863600"/>
          </a:xfrm>
          <a:custGeom>
            <a:avLst/>
            <a:gdLst>
              <a:gd name="T0" fmla="*/ 2212 w 2371"/>
              <a:gd name="T1" fmla="*/ 544 h 544"/>
              <a:gd name="T2" fmla="*/ 0 w 2371"/>
              <a:gd name="T3" fmla="*/ 544 h 544"/>
              <a:gd name="T4" fmla="*/ 0 w 2371"/>
              <a:gd name="T5" fmla="*/ 0 h 544"/>
              <a:gd name="T6" fmla="*/ 2212 w 2371"/>
              <a:gd name="T7" fmla="*/ 0 h 544"/>
              <a:gd name="T8" fmla="*/ 2371 w 2371"/>
              <a:gd name="T9" fmla="*/ 272 h 544"/>
              <a:gd name="T10" fmla="*/ 2212 w 2371"/>
              <a:gd name="T11" fmla="*/ 544 h 5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371" h="544">
                <a:moveTo>
                  <a:pt x="2212" y="544"/>
                </a:moveTo>
                <a:lnTo>
                  <a:pt x="0" y="544"/>
                </a:lnTo>
                <a:lnTo>
                  <a:pt x="0" y="0"/>
                </a:lnTo>
                <a:lnTo>
                  <a:pt x="2212" y="0"/>
                </a:lnTo>
                <a:lnTo>
                  <a:pt x="2371" y="272"/>
                </a:lnTo>
                <a:lnTo>
                  <a:pt x="2212" y="544"/>
                </a:lnTo>
                <a:close/>
              </a:path>
            </a:pathLst>
          </a:custGeom>
          <a:solidFill>
            <a:srgbClr val="F5B0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3316076" y="3201783"/>
            <a:ext cx="5553075" cy="862013"/>
          </a:xfrm>
          <a:custGeom>
            <a:avLst/>
            <a:gdLst>
              <a:gd name="T0" fmla="*/ 3341 w 3498"/>
              <a:gd name="T1" fmla="*/ 543 h 543"/>
              <a:gd name="T2" fmla="*/ 0 w 3498"/>
              <a:gd name="T3" fmla="*/ 543 h 543"/>
              <a:gd name="T4" fmla="*/ 0 w 3498"/>
              <a:gd name="T5" fmla="*/ 0 h 543"/>
              <a:gd name="T6" fmla="*/ 3341 w 3498"/>
              <a:gd name="T7" fmla="*/ 0 h 543"/>
              <a:gd name="T8" fmla="*/ 3498 w 3498"/>
              <a:gd name="T9" fmla="*/ 271 h 543"/>
              <a:gd name="T10" fmla="*/ 3341 w 3498"/>
              <a:gd name="T11" fmla="*/ 543 h 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498" h="543">
                <a:moveTo>
                  <a:pt x="3341" y="543"/>
                </a:moveTo>
                <a:lnTo>
                  <a:pt x="0" y="543"/>
                </a:lnTo>
                <a:lnTo>
                  <a:pt x="0" y="0"/>
                </a:lnTo>
                <a:lnTo>
                  <a:pt x="3341" y="0"/>
                </a:lnTo>
                <a:lnTo>
                  <a:pt x="3498" y="271"/>
                </a:lnTo>
                <a:lnTo>
                  <a:pt x="3341" y="543"/>
                </a:lnTo>
                <a:close/>
              </a:path>
            </a:pathLst>
          </a:custGeom>
          <a:solidFill>
            <a:srgbClr val="6255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3316076" y="4386058"/>
            <a:ext cx="3405188" cy="862013"/>
          </a:xfrm>
          <a:custGeom>
            <a:avLst/>
            <a:gdLst>
              <a:gd name="T0" fmla="*/ 1986 w 2145"/>
              <a:gd name="T1" fmla="*/ 543 h 543"/>
              <a:gd name="T2" fmla="*/ 0 w 2145"/>
              <a:gd name="T3" fmla="*/ 543 h 543"/>
              <a:gd name="T4" fmla="*/ 0 w 2145"/>
              <a:gd name="T5" fmla="*/ 0 h 543"/>
              <a:gd name="T6" fmla="*/ 1986 w 2145"/>
              <a:gd name="T7" fmla="*/ 0 h 543"/>
              <a:gd name="T8" fmla="*/ 2145 w 2145"/>
              <a:gd name="T9" fmla="*/ 271 h 543"/>
              <a:gd name="T10" fmla="*/ 1986 w 2145"/>
              <a:gd name="T11" fmla="*/ 543 h 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45" h="543">
                <a:moveTo>
                  <a:pt x="1986" y="543"/>
                </a:moveTo>
                <a:lnTo>
                  <a:pt x="0" y="543"/>
                </a:lnTo>
                <a:lnTo>
                  <a:pt x="0" y="0"/>
                </a:lnTo>
                <a:lnTo>
                  <a:pt x="1986" y="0"/>
                </a:lnTo>
                <a:lnTo>
                  <a:pt x="2145" y="271"/>
                </a:lnTo>
                <a:lnTo>
                  <a:pt x="1986" y="543"/>
                </a:lnTo>
                <a:close/>
              </a:path>
            </a:pathLst>
          </a:custGeom>
          <a:solidFill>
            <a:srgbClr val="F5B0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1529982" y="1792083"/>
            <a:ext cx="2162175" cy="3633788"/>
          </a:xfrm>
          <a:custGeom>
            <a:avLst/>
            <a:gdLst>
              <a:gd name="T0" fmla="*/ 452 w 452"/>
              <a:gd name="T1" fmla="*/ 736 h 758"/>
              <a:gd name="T2" fmla="*/ 433 w 452"/>
              <a:gd name="T3" fmla="*/ 758 h 758"/>
              <a:gd name="T4" fmla="*/ 20 w 452"/>
              <a:gd name="T5" fmla="*/ 758 h 758"/>
              <a:gd name="T6" fmla="*/ 0 w 452"/>
              <a:gd name="T7" fmla="*/ 736 h 758"/>
              <a:gd name="T8" fmla="*/ 0 w 452"/>
              <a:gd name="T9" fmla="*/ 23 h 758"/>
              <a:gd name="T10" fmla="*/ 20 w 452"/>
              <a:gd name="T11" fmla="*/ 0 h 758"/>
              <a:gd name="T12" fmla="*/ 433 w 452"/>
              <a:gd name="T13" fmla="*/ 0 h 758"/>
              <a:gd name="T14" fmla="*/ 452 w 452"/>
              <a:gd name="T15" fmla="*/ 23 h 758"/>
              <a:gd name="T16" fmla="*/ 452 w 452"/>
              <a:gd name="T17" fmla="*/ 736 h 7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2" h="758">
                <a:moveTo>
                  <a:pt x="452" y="736"/>
                </a:moveTo>
                <a:cubicBezTo>
                  <a:pt x="452" y="748"/>
                  <a:pt x="443" y="758"/>
                  <a:pt x="433" y="758"/>
                </a:cubicBezTo>
                <a:cubicBezTo>
                  <a:pt x="20" y="758"/>
                  <a:pt x="20" y="758"/>
                  <a:pt x="20" y="758"/>
                </a:cubicBezTo>
                <a:cubicBezTo>
                  <a:pt x="9" y="758"/>
                  <a:pt x="0" y="748"/>
                  <a:pt x="0" y="736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0"/>
                  <a:pt x="9" y="0"/>
                  <a:pt x="20" y="0"/>
                </a:cubicBezTo>
                <a:cubicBezTo>
                  <a:pt x="433" y="0"/>
                  <a:pt x="433" y="0"/>
                  <a:pt x="433" y="0"/>
                </a:cubicBezTo>
                <a:cubicBezTo>
                  <a:pt x="443" y="0"/>
                  <a:pt x="452" y="10"/>
                  <a:pt x="452" y="23"/>
                </a:cubicBezTo>
                <a:lnTo>
                  <a:pt x="452" y="73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1649045" y="1792083"/>
            <a:ext cx="2062163" cy="3633788"/>
          </a:xfrm>
          <a:custGeom>
            <a:avLst/>
            <a:gdLst>
              <a:gd name="T0" fmla="*/ 0 w 1527"/>
              <a:gd name="T1" fmla="*/ 2455 h 2455"/>
              <a:gd name="T2" fmla="*/ 1503 w 1527"/>
              <a:gd name="T3" fmla="*/ 0 h 2455"/>
              <a:gd name="T4" fmla="*/ 1527 w 1527"/>
              <a:gd name="T5" fmla="*/ 2446 h 2455"/>
              <a:gd name="T6" fmla="*/ 0 w 1527"/>
              <a:gd name="T7" fmla="*/ 2455 h 2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27" h="2455">
                <a:moveTo>
                  <a:pt x="0" y="2455"/>
                </a:moveTo>
                <a:lnTo>
                  <a:pt x="1503" y="0"/>
                </a:lnTo>
                <a:lnTo>
                  <a:pt x="1527" y="2446"/>
                </a:lnTo>
                <a:lnTo>
                  <a:pt x="0" y="2455"/>
                </a:lnTo>
                <a:close/>
              </a:path>
            </a:pathLst>
          </a:custGeom>
          <a:solidFill>
            <a:srgbClr val="4242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1760170" y="2146096"/>
            <a:ext cx="1722438" cy="2655888"/>
          </a:xfrm>
          <a:custGeom>
            <a:avLst/>
            <a:gdLst>
              <a:gd name="T0" fmla="*/ 360 w 360"/>
              <a:gd name="T1" fmla="*/ 537 h 554"/>
              <a:gd name="T2" fmla="*/ 344 w 360"/>
              <a:gd name="T3" fmla="*/ 554 h 554"/>
              <a:gd name="T4" fmla="*/ 16 w 360"/>
              <a:gd name="T5" fmla="*/ 554 h 554"/>
              <a:gd name="T6" fmla="*/ 0 w 360"/>
              <a:gd name="T7" fmla="*/ 537 h 554"/>
              <a:gd name="T8" fmla="*/ 0 w 360"/>
              <a:gd name="T9" fmla="*/ 16 h 554"/>
              <a:gd name="T10" fmla="*/ 16 w 360"/>
              <a:gd name="T11" fmla="*/ 0 h 554"/>
              <a:gd name="T12" fmla="*/ 344 w 360"/>
              <a:gd name="T13" fmla="*/ 0 h 554"/>
              <a:gd name="T14" fmla="*/ 360 w 360"/>
              <a:gd name="T15" fmla="*/ 16 h 554"/>
              <a:gd name="T16" fmla="*/ 360 w 360"/>
              <a:gd name="T17" fmla="*/ 537 h 5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0" h="554">
                <a:moveTo>
                  <a:pt x="360" y="537"/>
                </a:moveTo>
                <a:cubicBezTo>
                  <a:pt x="360" y="546"/>
                  <a:pt x="353" y="554"/>
                  <a:pt x="344" y="554"/>
                </a:cubicBezTo>
                <a:cubicBezTo>
                  <a:pt x="16" y="554"/>
                  <a:pt x="16" y="554"/>
                  <a:pt x="16" y="554"/>
                </a:cubicBezTo>
                <a:cubicBezTo>
                  <a:pt x="7" y="554"/>
                  <a:pt x="0" y="546"/>
                  <a:pt x="0" y="53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ubicBezTo>
                  <a:pt x="344" y="0"/>
                  <a:pt x="344" y="0"/>
                  <a:pt x="344" y="0"/>
                </a:cubicBezTo>
                <a:cubicBezTo>
                  <a:pt x="353" y="0"/>
                  <a:pt x="360" y="7"/>
                  <a:pt x="360" y="16"/>
                </a:cubicBezTo>
                <a:lnTo>
                  <a:pt x="360" y="537"/>
                </a:lnTo>
                <a:close/>
              </a:path>
            </a:pathLst>
          </a:custGeom>
          <a:solidFill>
            <a:srgbClr val="F5B0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2290395" y="5013121"/>
            <a:ext cx="655638" cy="182563"/>
          </a:xfrm>
          <a:custGeom>
            <a:avLst/>
            <a:gdLst>
              <a:gd name="T0" fmla="*/ 137 w 137"/>
              <a:gd name="T1" fmla="*/ 19 h 38"/>
              <a:gd name="T2" fmla="*/ 118 w 137"/>
              <a:gd name="T3" fmla="*/ 38 h 38"/>
              <a:gd name="T4" fmla="*/ 19 w 137"/>
              <a:gd name="T5" fmla="*/ 38 h 38"/>
              <a:gd name="T6" fmla="*/ 0 w 137"/>
              <a:gd name="T7" fmla="*/ 19 h 38"/>
              <a:gd name="T8" fmla="*/ 0 w 137"/>
              <a:gd name="T9" fmla="*/ 19 h 38"/>
              <a:gd name="T10" fmla="*/ 19 w 137"/>
              <a:gd name="T11" fmla="*/ 0 h 38"/>
              <a:gd name="T12" fmla="*/ 118 w 137"/>
              <a:gd name="T13" fmla="*/ 0 h 38"/>
              <a:gd name="T14" fmla="*/ 137 w 137"/>
              <a:gd name="T15" fmla="*/ 1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7" h="38">
                <a:moveTo>
                  <a:pt x="137" y="19"/>
                </a:moveTo>
                <a:cubicBezTo>
                  <a:pt x="137" y="30"/>
                  <a:pt x="129" y="38"/>
                  <a:pt x="118" y="38"/>
                </a:cubicBezTo>
                <a:cubicBezTo>
                  <a:pt x="19" y="38"/>
                  <a:pt x="19" y="38"/>
                  <a:pt x="19" y="38"/>
                </a:cubicBezTo>
                <a:cubicBezTo>
                  <a:pt x="9" y="38"/>
                  <a:pt x="0" y="30"/>
                  <a:pt x="0" y="19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9"/>
                  <a:pt x="9" y="0"/>
                  <a:pt x="19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9" y="0"/>
                  <a:pt x="137" y="9"/>
                  <a:pt x="137" y="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2121906" y="2925526"/>
            <a:ext cx="989509" cy="995706"/>
          </a:xfrm>
          <a:custGeom>
            <a:avLst/>
            <a:gdLst>
              <a:gd name="connsiteX0" fmla="*/ 476007 w 989509"/>
              <a:gd name="connsiteY0" fmla="*/ 425 h 995706"/>
              <a:gd name="connsiteX1" fmla="*/ 757452 w 989509"/>
              <a:gd name="connsiteY1" fmla="*/ 73982 h 995706"/>
              <a:gd name="connsiteX2" fmla="*/ 629656 w 989509"/>
              <a:gd name="connsiteY2" fmla="*/ 280869 h 995706"/>
              <a:gd name="connsiteX3" fmla="*/ 757295 w 989509"/>
              <a:gd name="connsiteY3" fmla="*/ 74645 h 995706"/>
              <a:gd name="connsiteX4" fmla="*/ 915371 w 989509"/>
              <a:gd name="connsiteY4" fmla="*/ 760070 h 995706"/>
              <a:gd name="connsiteX5" fmla="*/ 235164 w 989509"/>
              <a:gd name="connsiteY5" fmla="*/ 918245 h 995706"/>
              <a:gd name="connsiteX6" fmla="*/ 235809 w 989509"/>
              <a:gd name="connsiteY6" fmla="*/ 917203 h 995706"/>
              <a:gd name="connsiteX7" fmla="*/ 156213 w 989509"/>
              <a:gd name="connsiteY7" fmla="*/ 856511 h 995706"/>
              <a:gd name="connsiteX8" fmla="*/ 73790 w 989509"/>
              <a:gd name="connsiteY8" fmla="*/ 236955 h 995706"/>
              <a:gd name="connsiteX9" fmla="*/ 476007 w 989509"/>
              <a:gd name="connsiteY9" fmla="*/ 425 h 995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9509" h="995706">
                <a:moveTo>
                  <a:pt x="476007" y="425"/>
                </a:moveTo>
                <a:cubicBezTo>
                  <a:pt x="571671" y="-3535"/>
                  <a:pt x="669604" y="20057"/>
                  <a:pt x="757452" y="73982"/>
                </a:cubicBezTo>
                <a:lnTo>
                  <a:pt x="629656" y="280869"/>
                </a:lnTo>
                <a:lnTo>
                  <a:pt x="757295" y="74645"/>
                </a:lnTo>
                <a:cubicBezTo>
                  <a:pt x="987224" y="218440"/>
                  <a:pt x="1059077" y="525204"/>
                  <a:pt x="915371" y="760070"/>
                </a:cubicBezTo>
                <a:cubicBezTo>
                  <a:pt x="771666" y="994936"/>
                  <a:pt x="465093" y="1066833"/>
                  <a:pt x="235164" y="918245"/>
                </a:cubicBezTo>
                <a:lnTo>
                  <a:pt x="235809" y="917203"/>
                </a:lnTo>
                <a:lnTo>
                  <a:pt x="156213" y="856511"/>
                </a:lnTo>
                <a:cubicBezTo>
                  <a:pt x="-12490" y="698313"/>
                  <a:pt x="-51708" y="438275"/>
                  <a:pt x="73790" y="236955"/>
                </a:cubicBezTo>
                <a:cubicBezTo>
                  <a:pt x="163431" y="90159"/>
                  <a:pt x="316568" y="7025"/>
                  <a:pt x="476007" y="42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2332091" y="3157474"/>
            <a:ext cx="523382" cy="515375"/>
          </a:xfrm>
          <a:custGeom>
            <a:avLst/>
            <a:gdLst>
              <a:gd name="connsiteX0" fmla="*/ 327397 w 523382"/>
              <a:gd name="connsiteY0" fmla="*/ 0 h 515375"/>
              <a:gd name="connsiteX1" fmla="*/ 466021 w 523382"/>
              <a:gd name="connsiteY1" fmla="*/ 57574 h 515375"/>
              <a:gd name="connsiteX2" fmla="*/ 466021 w 523382"/>
              <a:gd name="connsiteY2" fmla="*/ 335845 h 515375"/>
              <a:gd name="connsiteX3" fmla="*/ 253603 w 523382"/>
              <a:gd name="connsiteY3" fmla="*/ 379025 h 515375"/>
              <a:gd name="connsiteX4" fmla="*/ 213642 w 523382"/>
              <a:gd name="connsiteY4" fmla="*/ 352409 h 515375"/>
              <a:gd name="connsiteX5" fmla="*/ 212204 w 523382"/>
              <a:gd name="connsiteY5" fmla="*/ 355922 h 515375"/>
              <a:gd name="connsiteX6" fmla="*/ 63541 w 523382"/>
              <a:gd name="connsiteY6" fmla="*/ 504585 h 515375"/>
              <a:gd name="connsiteX7" fmla="*/ 10790 w 523382"/>
              <a:gd name="connsiteY7" fmla="*/ 504585 h 515375"/>
              <a:gd name="connsiteX8" fmla="*/ 10790 w 523382"/>
              <a:gd name="connsiteY8" fmla="*/ 456630 h 515375"/>
              <a:gd name="connsiteX9" fmla="*/ 159453 w 523382"/>
              <a:gd name="connsiteY9" fmla="*/ 303171 h 515375"/>
              <a:gd name="connsiteX10" fmla="*/ 165527 w 523382"/>
              <a:gd name="connsiteY10" fmla="*/ 300686 h 515375"/>
              <a:gd name="connsiteX11" fmla="*/ 145751 w 523382"/>
              <a:gd name="connsiteY11" fmla="*/ 270775 h 515375"/>
              <a:gd name="connsiteX12" fmla="*/ 188772 w 523382"/>
              <a:gd name="connsiteY12" fmla="*/ 57574 h 515375"/>
              <a:gd name="connsiteX13" fmla="*/ 327397 w 523382"/>
              <a:gd name="connsiteY13" fmla="*/ 0 h 51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3382" h="515375">
                <a:moveTo>
                  <a:pt x="327397" y="0"/>
                </a:moveTo>
                <a:cubicBezTo>
                  <a:pt x="377588" y="0"/>
                  <a:pt x="427780" y="19191"/>
                  <a:pt x="466021" y="57574"/>
                </a:cubicBezTo>
                <a:cubicBezTo>
                  <a:pt x="542503" y="134338"/>
                  <a:pt x="542503" y="259080"/>
                  <a:pt x="466021" y="335845"/>
                </a:cubicBezTo>
                <a:cubicBezTo>
                  <a:pt x="408659" y="393418"/>
                  <a:pt x="324409" y="407811"/>
                  <a:pt x="253603" y="379025"/>
                </a:cubicBezTo>
                <a:lnTo>
                  <a:pt x="213642" y="352409"/>
                </a:lnTo>
                <a:lnTo>
                  <a:pt x="212204" y="355922"/>
                </a:lnTo>
                <a:lnTo>
                  <a:pt x="63541" y="504585"/>
                </a:lnTo>
                <a:cubicBezTo>
                  <a:pt x="49154" y="518972"/>
                  <a:pt x="25176" y="518972"/>
                  <a:pt x="10790" y="504585"/>
                </a:cubicBezTo>
                <a:cubicBezTo>
                  <a:pt x="-3597" y="490199"/>
                  <a:pt x="-3597" y="471016"/>
                  <a:pt x="10790" y="456630"/>
                </a:cubicBezTo>
                <a:cubicBezTo>
                  <a:pt x="159453" y="303171"/>
                  <a:pt x="159453" y="303171"/>
                  <a:pt x="159453" y="303171"/>
                </a:cubicBezTo>
                <a:lnTo>
                  <a:pt x="165527" y="300686"/>
                </a:lnTo>
                <a:lnTo>
                  <a:pt x="145751" y="270775"/>
                </a:lnTo>
                <a:cubicBezTo>
                  <a:pt x="117070" y="199708"/>
                  <a:pt x="131411" y="115147"/>
                  <a:pt x="188772" y="57574"/>
                </a:cubicBezTo>
                <a:cubicBezTo>
                  <a:pt x="227014" y="19191"/>
                  <a:pt x="277205" y="0"/>
                  <a:pt x="327397" y="0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5727488" y="4457496"/>
            <a:ext cx="731838" cy="733425"/>
            <a:chOff x="5707063" y="4756150"/>
            <a:chExt cx="731838" cy="733425"/>
          </a:xfrm>
          <a:solidFill>
            <a:schemeClr val="bg1"/>
          </a:solidFill>
        </p:grpSpPr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07063" y="4756150"/>
              <a:ext cx="731838" cy="733425"/>
            </a:xfrm>
            <a:custGeom>
              <a:avLst/>
              <a:gdLst>
                <a:gd name="T0" fmla="*/ 147 w 153"/>
                <a:gd name="T1" fmla="*/ 62 h 153"/>
                <a:gd name="T2" fmla="*/ 140 w 153"/>
                <a:gd name="T3" fmla="*/ 62 h 153"/>
                <a:gd name="T4" fmla="*/ 132 w 153"/>
                <a:gd name="T5" fmla="*/ 43 h 153"/>
                <a:gd name="T6" fmla="*/ 137 w 153"/>
                <a:gd name="T7" fmla="*/ 38 h 153"/>
                <a:gd name="T8" fmla="*/ 137 w 153"/>
                <a:gd name="T9" fmla="*/ 28 h 153"/>
                <a:gd name="T10" fmla="*/ 128 w 153"/>
                <a:gd name="T11" fmla="*/ 19 h 153"/>
                <a:gd name="T12" fmla="*/ 117 w 153"/>
                <a:gd name="T13" fmla="*/ 19 h 153"/>
                <a:gd name="T14" fmla="*/ 111 w 153"/>
                <a:gd name="T15" fmla="*/ 24 h 153"/>
                <a:gd name="T16" fmla="*/ 91 w 153"/>
                <a:gd name="T17" fmla="*/ 16 h 153"/>
                <a:gd name="T18" fmla="*/ 91 w 153"/>
                <a:gd name="T19" fmla="*/ 9 h 153"/>
                <a:gd name="T20" fmla="*/ 85 w 153"/>
                <a:gd name="T21" fmla="*/ 0 h 153"/>
                <a:gd name="T22" fmla="*/ 72 w 153"/>
                <a:gd name="T23" fmla="*/ 0 h 153"/>
                <a:gd name="T24" fmla="*/ 63 w 153"/>
                <a:gd name="T25" fmla="*/ 9 h 153"/>
                <a:gd name="T26" fmla="*/ 63 w 153"/>
                <a:gd name="T27" fmla="*/ 16 h 153"/>
                <a:gd name="T28" fmla="*/ 44 w 153"/>
                <a:gd name="T29" fmla="*/ 24 h 153"/>
                <a:gd name="T30" fmla="*/ 39 w 153"/>
                <a:gd name="T31" fmla="*/ 19 h 153"/>
                <a:gd name="T32" fmla="*/ 29 w 153"/>
                <a:gd name="T33" fmla="*/ 19 h 153"/>
                <a:gd name="T34" fmla="*/ 20 w 153"/>
                <a:gd name="T35" fmla="*/ 28 h 153"/>
                <a:gd name="T36" fmla="*/ 20 w 153"/>
                <a:gd name="T37" fmla="*/ 39 h 153"/>
                <a:gd name="T38" fmla="*/ 25 w 153"/>
                <a:gd name="T39" fmla="*/ 43 h 153"/>
                <a:gd name="T40" fmla="*/ 17 w 153"/>
                <a:gd name="T41" fmla="*/ 62 h 153"/>
                <a:gd name="T42" fmla="*/ 10 w 153"/>
                <a:gd name="T43" fmla="*/ 62 h 153"/>
                <a:gd name="T44" fmla="*/ 0 w 153"/>
                <a:gd name="T45" fmla="*/ 71 h 153"/>
                <a:gd name="T46" fmla="*/ 0 w 153"/>
                <a:gd name="T47" fmla="*/ 84 h 153"/>
                <a:gd name="T48" fmla="*/ 10 w 153"/>
                <a:gd name="T49" fmla="*/ 91 h 153"/>
                <a:gd name="T50" fmla="*/ 17 w 153"/>
                <a:gd name="T51" fmla="*/ 91 h 153"/>
                <a:gd name="T52" fmla="*/ 25 w 153"/>
                <a:gd name="T53" fmla="*/ 110 h 153"/>
                <a:gd name="T54" fmla="*/ 20 w 153"/>
                <a:gd name="T55" fmla="*/ 116 h 153"/>
                <a:gd name="T56" fmla="*/ 20 w 153"/>
                <a:gd name="T57" fmla="*/ 126 h 153"/>
                <a:gd name="T58" fmla="*/ 29 w 153"/>
                <a:gd name="T59" fmla="*/ 136 h 153"/>
                <a:gd name="T60" fmla="*/ 40 w 153"/>
                <a:gd name="T61" fmla="*/ 136 h 153"/>
                <a:gd name="T62" fmla="*/ 44 w 153"/>
                <a:gd name="T63" fmla="*/ 130 h 153"/>
                <a:gd name="T64" fmla="*/ 63 w 153"/>
                <a:gd name="T65" fmla="*/ 138 h 153"/>
                <a:gd name="T66" fmla="*/ 63 w 153"/>
                <a:gd name="T67" fmla="*/ 146 h 153"/>
                <a:gd name="T68" fmla="*/ 72 w 153"/>
                <a:gd name="T69" fmla="*/ 153 h 153"/>
                <a:gd name="T70" fmla="*/ 85 w 153"/>
                <a:gd name="T71" fmla="*/ 153 h 153"/>
                <a:gd name="T72" fmla="*/ 91 w 153"/>
                <a:gd name="T73" fmla="*/ 146 h 153"/>
                <a:gd name="T74" fmla="*/ 91 w 153"/>
                <a:gd name="T75" fmla="*/ 138 h 153"/>
                <a:gd name="T76" fmla="*/ 111 w 153"/>
                <a:gd name="T77" fmla="*/ 130 h 153"/>
                <a:gd name="T78" fmla="*/ 117 w 153"/>
                <a:gd name="T79" fmla="*/ 136 h 153"/>
                <a:gd name="T80" fmla="*/ 127 w 153"/>
                <a:gd name="T81" fmla="*/ 136 h 153"/>
                <a:gd name="T82" fmla="*/ 137 w 153"/>
                <a:gd name="T83" fmla="*/ 126 h 153"/>
                <a:gd name="T84" fmla="*/ 137 w 153"/>
                <a:gd name="T85" fmla="*/ 116 h 153"/>
                <a:gd name="T86" fmla="*/ 132 w 153"/>
                <a:gd name="T87" fmla="*/ 110 h 153"/>
                <a:gd name="T88" fmla="*/ 140 w 153"/>
                <a:gd name="T89" fmla="*/ 91 h 153"/>
                <a:gd name="T90" fmla="*/ 147 w 153"/>
                <a:gd name="T91" fmla="*/ 91 h 153"/>
                <a:gd name="T92" fmla="*/ 153 w 153"/>
                <a:gd name="T93" fmla="*/ 84 h 153"/>
                <a:gd name="T94" fmla="*/ 153 w 153"/>
                <a:gd name="T95" fmla="*/ 71 h 153"/>
                <a:gd name="T96" fmla="*/ 147 w 153"/>
                <a:gd name="T97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3" h="153">
                  <a:moveTo>
                    <a:pt x="147" y="62"/>
                  </a:moveTo>
                  <a:cubicBezTo>
                    <a:pt x="140" y="62"/>
                    <a:pt x="140" y="62"/>
                    <a:pt x="140" y="62"/>
                  </a:cubicBezTo>
                  <a:cubicBezTo>
                    <a:pt x="138" y="56"/>
                    <a:pt x="135" y="49"/>
                    <a:pt x="132" y="43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40" y="35"/>
                    <a:pt x="140" y="31"/>
                    <a:pt x="137" y="28"/>
                  </a:cubicBezTo>
                  <a:cubicBezTo>
                    <a:pt x="128" y="19"/>
                    <a:pt x="128" y="19"/>
                    <a:pt x="128" y="19"/>
                  </a:cubicBezTo>
                  <a:cubicBezTo>
                    <a:pt x="125" y="16"/>
                    <a:pt x="120" y="16"/>
                    <a:pt x="117" y="1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0"/>
                    <a:pt x="98" y="18"/>
                    <a:pt x="91" y="16"/>
                  </a:cubicBezTo>
                  <a:cubicBezTo>
                    <a:pt x="91" y="9"/>
                    <a:pt x="91" y="9"/>
                    <a:pt x="91" y="9"/>
                  </a:cubicBezTo>
                  <a:cubicBezTo>
                    <a:pt x="91" y="4"/>
                    <a:pt x="89" y="0"/>
                    <a:pt x="85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8" y="0"/>
                    <a:pt x="63" y="4"/>
                    <a:pt x="63" y="9"/>
                  </a:cubicBezTo>
                  <a:cubicBezTo>
                    <a:pt x="63" y="16"/>
                    <a:pt x="63" y="16"/>
                    <a:pt x="63" y="16"/>
                  </a:cubicBezTo>
                  <a:cubicBezTo>
                    <a:pt x="56" y="18"/>
                    <a:pt x="50" y="20"/>
                    <a:pt x="44" y="24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16"/>
                    <a:pt x="32" y="16"/>
                    <a:pt x="29" y="1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7" y="31"/>
                    <a:pt x="17" y="36"/>
                    <a:pt x="20" y="39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2" y="49"/>
                    <a:pt x="19" y="56"/>
                    <a:pt x="17" y="62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6" y="62"/>
                    <a:pt x="0" y="67"/>
                    <a:pt x="0" y="71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8"/>
                    <a:pt x="6" y="91"/>
                    <a:pt x="10" y="91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9" y="97"/>
                    <a:pt x="22" y="105"/>
                    <a:pt x="25" y="110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17" y="119"/>
                    <a:pt x="17" y="123"/>
                    <a:pt x="20" y="126"/>
                  </a:cubicBezTo>
                  <a:cubicBezTo>
                    <a:pt x="29" y="136"/>
                    <a:pt x="29" y="136"/>
                    <a:pt x="29" y="136"/>
                  </a:cubicBezTo>
                  <a:cubicBezTo>
                    <a:pt x="32" y="139"/>
                    <a:pt x="37" y="139"/>
                    <a:pt x="40" y="136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50" y="134"/>
                    <a:pt x="56" y="137"/>
                    <a:pt x="63" y="138"/>
                  </a:cubicBezTo>
                  <a:cubicBezTo>
                    <a:pt x="63" y="146"/>
                    <a:pt x="63" y="146"/>
                    <a:pt x="63" y="146"/>
                  </a:cubicBezTo>
                  <a:cubicBezTo>
                    <a:pt x="63" y="150"/>
                    <a:pt x="68" y="153"/>
                    <a:pt x="72" y="153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9" y="153"/>
                    <a:pt x="91" y="150"/>
                    <a:pt x="91" y="146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8" y="137"/>
                    <a:pt x="105" y="134"/>
                    <a:pt x="111" y="130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20" y="139"/>
                    <a:pt x="125" y="139"/>
                    <a:pt x="127" y="136"/>
                  </a:cubicBezTo>
                  <a:cubicBezTo>
                    <a:pt x="137" y="126"/>
                    <a:pt x="137" y="126"/>
                    <a:pt x="137" y="126"/>
                  </a:cubicBezTo>
                  <a:cubicBezTo>
                    <a:pt x="140" y="123"/>
                    <a:pt x="140" y="119"/>
                    <a:pt x="137" y="116"/>
                  </a:cubicBezTo>
                  <a:cubicBezTo>
                    <a:pt x="132" y="110"/>
                    <a:pt x="132" y="110"/>
                    <a:pt x="132" y="110"/>
                  </a:cubicBezTo>
                  <a:cubicBezTo>
                    <a:pt x="135" y="105"/>
                    <a:pt x="138" y="97"/>
                    <a:pt x="140" y="91"/>
                  </a:cubicBezTo>
                  <a:cubicBezTo>
                    <a:pt x="147" y="91"/>
                    <a:pt x="147" y="91"/>
                    <a:pt x="147" y="91"/>
                  </a:cubicBezTo>
                  <a:cubicBezTo>
                    <a:pt x="151" y="91"/>
                    <a:pt x="153" y="88"/>
                    <a:pt x="153" y="84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3" y="67"/>
                    <a:pt x="151" y="62"/>
                    <a:pt x="147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11851" y="4953000"/>
              <a:ext cx="339725" cy="3444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7583276" y="3320846"/>
            <a:ext cx="917575" cy="595313"/>
            <a:chOff x="7562851" y="3619500"/>
            <a:chExt cx="917575" cy="595313"/>
          </a:xfrm>
          <a:solidFill>
            <a:schemeClr val="bg1"/>
          </a:solidFill>
        </p:grpSpPr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62851" y="3702050"/>
              <a:ext cx="788988" cy="5127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62851" y="3619500"/>
              <a:ext cx="477838" cy="196850"/>
            </a:xfrm>
            <a:custGeom>
              <a:avLst/>
              <a:gdLst>
                <a:gd name="T0" fmla="*/ 301 w 301"/>
                <a:gd name="T1" fmla="*/ 124 h 124"/>
                <a:gd name="T2" fmla="*/ 0 w 301"/>
                <a:gd name="T3" fmla="*/ 124 h 124"/>
                <a:gd name="T4" fmla="*/ 0 w 301"/>
                <a:gd name="T5" fmla="*/ 0 h 124"/>
                <a:gd name="T6" fmla="*/ 232 w 301"/>
                <a:gd name="T7" fmla="*/ 0 h 124"/>
                <a:gd name="T8" fmla="*/ 301 w 301"/>
                <a:gd name="T9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124">
                  <a:moveTo>
                    <a:pt x="301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232" y="0"/>
                  </a:lnTo>
                  <a:lnTo>
                    <a:pt x="301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81901" y="3744912"/>
              <a:ext cx="769938" cy="455613"/>
            </a:xfrm>
            <a:custGeom>
              <a:avLst/>
              <a:gdLst>
                <a:gd name="T0" fmla="*/ 485 w 485"/>
                <a:gd name="T1" fmla="*/ 287 h 287"/>
                <a:gd name="T2" fmla="*/ 0 w 485"/>
                <a:gd name="T3" fmla="*/ 284 h 287"/>
                <a:gd name="T4" fmla="*/ 66 w 485"/>
                <a:gd name="T5" fmla="*/ 0 h 287"/>
                <a:gd name="T6" fmla="*/ 485 w 485"/>
                <a:gd name="T7" fmla="*/ 3 h 287"/>
                <a:gd name="T8" fmla="*/ 485 w 485"/>
                <a:gd name="T9" fmla="*/ 28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" h="287">
                  <a:moveTo>
                    <a:pt x="485" y="287"/>
                  </a:moveTo>
                  <a:lnTo>
                    <a:pt x="0" y="284"/>
                  </a:lnTo>
                  <a:lnTo>
                    <a:pt x="66" y="0"/>
                  </a:lnTo>
                  <a:lnTo>
                    <a:pt x="485" y="3"/>
                  </a:lnTo>
                  <a:lnTo>
                    <a:pt x="485" y="2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86663" y="3797300"/>
              <a:ext cx="893763" cy="417513"/>
            </a:xfrm>
            <a:custGeom>
              <a:avLst/>
              <a:gdLst>
                <a:gd name="T0" fmla="*/ 491 w 563"/>
                <a:gd name="T1" fmla="*/ 263 h 263"/>
                <a:gd name="T2" fmla="*/ 0 w 563"/>
                <a:gd name="T3" fmla="*/ 263 h 263"/>
                <a:gd name="T4" fmla="*/ 72 w 563"/>
                <a:gd name="T5" fmla="*/ 0 h 263"/>
                <a:gd name="T6" fmla="*/ 563 w 563"/>
                <a:gd name="T7" fmla="*/ 0 h 263"/>
                <a:gd name="T8" fmla="*/ 491 w 563"/>
                <a:gd name="T9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63">
                  <a:moveTo>
                    <a:pt x="491" y="263"/>
                  </a:moveTo>
                  <a:lnTo>
                    <a:pt x="0" y="263"/>
                  </a:lnTo>
                  <a:lnTo>
                    <a:pt x="72" y="0"/>
                  </a:lnTo>
                  <a:lnTo>
                    <a:pt x="563" y="0"/>
                  </a:lnTo>
                  <a:lnTo>
                    <a:pt x="491" y="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6056101" y="2165146"/>
            <a:ext cx="660400" cy="604838"/>
            <a:chOff x="6035676" y="2463800"/>
            <a:chExt cx="660400" cy="604838"/>
          </a:xfrm>
          <a:solidFill>
            <a:schemeClr val="bg1"/>
          </a:solidFill>
        </p:grpSpPr>
        <p:sp>
          <p:nvSpPr>
            <p:cNvPr id="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37276" y="2743200"/>
              <a:ext cx="444500" cy="3254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80151" y="2828925"/>
              <a:ext cx="149225" cy="2397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35676" y="2463800"/>
              <a:ext cx="660400" cy="284163"/>
            </a:xfrm>
            <a:custGeom>
              <a:avLst/>
              <a:gdLst>
                <a:gd name="T0" fmla="*/ 208 w 416"/>
                <a:gd name="T1" fmla="*/ 0 h 179"/>
                <a:gd name="T2" fmla="*/ 0 w 416"/>
                <a:gd name="T3" fmla="*/ 179 h 179"/>
                <a:gd name="T4" fmla="*/ 416 w 416"/>
                <a:gd name="T5" fmla="*/ 179 h 179"/>
                <a:gd name="T6" fmla="*/ 208 w 416"/>
                <a:gd name="T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6" h="179">
                  <a:moveTo>
                    <a:pt x="208" y="0"/>
                  </a:moveTo>
                  <a:lnTo>
                    <a:pt x="0" y="179"/>
                  </a:lnTo>
                  <a:lnTo>
                    <a:pt x="416" y="179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5" name="出自【趣你的PPT】(微信:qunideppt)：最优质的PPT资源库"/>
          <p:cNvSpPr txBox="1"/>
          <p:nvPr/>
        </p:nvSpPr>
        <p:spPr>
          <a:xfrm>
            <a:off x="3959536" y="4617318"/>
            <a:ext cx="1098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3959536" y="3474040"/>
            <a:ext cx="1098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3959536" y="2297980"/>
            <a:ext cx="1098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328367" y="2215850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332448" y="2537851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6933143" y="4465911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6937224" y="4787912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9056270" y="3336705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9060351" y="3658706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0933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1038103" y="2965570"/>
            <a:ext cx="927100" cy="927100"/>
          </a:xfrm>
          <a:prstGeom prst="ellipse">
            <a:avLst/>
          </a:prstGeom>
          <a:solidFill>
            <a:srgbClr val="62553E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1289880" y="264704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rot="1350000">
            <a:off x="1519283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 rot="2700000">
            <a:off x="1713762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4050000">
            <a:off x="1843709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5400000">
            <a:off x="1889340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 rot="6750000">
            <a:off x="1843709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rot="8100000">
            <a:off x="1713762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 rot="9450000">
            <a:off x="1519283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 rot="10800000">
            <a:off x="1289880" y="384596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rot="12150000">
            <a:off x="1060476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 rot="13500000">
            <a:off x="865997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4850000">
            <a:off x="736050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 rot="16200000">
            <a:off x="690419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17550000">
            <a:off x="736050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 rot="18900000">
            <a:off x="865997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rot="20250000">
            <a:off x="1060476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3335215" y="2965570"/>
            <a:ext cx="927100" cy="927100"/>
          </a:xfrm>
          <a:prstGeom prst="ellipse">
            <a:avLst/>
          </a:prstGeom>
          <a:solidFill>
            <a:srgbClr val="62553E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3587092" y="264704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 rot="1350000">
            <a:off x="3816495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 rot="2700000">
            <a:off x="4010974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 rot="4050000">
            <a:off x="4140921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 rot="5400000">
            <a:off x="4186552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 rot="6750000">
            <a:off x="4140921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 rot="8100000">
            <a:off x="4010974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 rot="9450000">
            <a:off x="3816495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 rot="10800000">
            <a:off x="3587092" y="384596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 rot="12150000">
            <a:off x="3357688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 rot="13500000">
            <a:off x="3163209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 rot="14850000">
            <a:off x="3033262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 rot="16200000">
            <a:off x="2987631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 rot="17550000">
            <a:off x="3033262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 rot="18900000">
            <a:off x="3163209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 rot="20250000">
            <a:off x="3357688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5632328" y="2965570"/>
            <a:ext cx="927100" cy="927100"/>
          </a:xfrm>
          <a:prstGeom prst="ellipse">
            <a:avLst/>
          </a:prstGeom>
          <a:solidFill>
            <a:srgbClr val="62553E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5884304" y="264704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 rot="1350000">
            <a:off x="6113707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" name="出自【趣你的PPT】(微信:qunideppt)：最优质的PPT资源库"/>
          <p:cNvSpPr/>
          <p:nvPr/>
        </p:nvSpPr>
        <p:spPr>
          <a:xfrm rot="2700000">
            <a:off x="6308186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2" name="出自【趣你的PPT】(微信:qunideppt)：最优质的PPT资源库"/>
          <p:cNvSpPr/>
          <p:nvPr/>
        </p:nvSpPr>
        <p:spPr>
          <a:xfrm rot="4050000">
            <a:off x="6438133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 rot="5400000">
            <a:off x="6483764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4" name="出自【趣你的PPT】(微信:qunideppt)：最优质的PPT资源库"/>
          <p:cNvSpPr/>
          <p:nvPr/>
        </p:nvSpPr>
        <p:spPr>
          <a:xfrm rot="6750000">
            <a:off x="6438133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 rot="8100000">
            <a:off x="6308186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6" name="出自【趣你的PPT】(微信:qunideppt)：最优质的PPT资源库"/>
          <p:cNvSpPr/>
          <p:nvPr/>
        </p:nvSpPr>
        <p:spPr>
          <a:xfrm rot="9450000">
            <a:off x="6113707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7" name="出自【趣你的PPT】(微信:qunideppt)：最优质的PPT资源库"/>
          <p:cNvSpPr/>
          <p:nvPr/>
        </p:nvSpPr>
        <p:spPr>
          <a:xfrm rot="10800000">
            <a:off x="5884304" y="384596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8" name="出自【趣你的PPT】(微信:qunideppt)：最优质的PPT资源库"/>
          <p:cNvSpPr/>
          <p:nvPr/>
        </p:nvSpPr>
        <p:spPr>
          <a:xfrm rot="12150000">
            <a:off x="5654900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 rot="13500000">
            <a:off x="5460421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 rot="14850000">
            <a:off x="5330474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1" name="出自【趣你的PPT】(微信:qunideppt)：最优质的PPT资源库"/>
          <p:cNvSpPr/>
          <p:nvPr/>
        </p:nvSpPr>
        <p:spPr>
          <a:xfrm rot="16200000">
            <a:off x="5284843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 rot="17550000">
            <a:off x="5330474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 rot="18900000">
            <a:off x="5460421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4" name="出自【趣你的PPT】(微信:qunideppt)：最优质的PPT资源库"/>
          <p:cNvSpPr/>
          <p:nvPr/>
        </p:nvSpPr>
        <p:spPr>
          <a:xfrm rot="20250000">
            <a:off x="5654900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5" name="出自【趣你的PPT】(微信:qunideppt)：最优质的PPT资源库"/>
          <p:cNvSpPr/>
          <p:nvPr/>
        </p:nvSpPr>
        <p:spPr>
          <a:xfrm>
            <a:off x="7929440" y="2965570"/>
            <a:ext cx="927100" cy="927100"/>
          </a:xfrm>
          <a:prstGeom prst="ellipse">
            <a:avLst/>
          </a:prstGeom>
          <a:solidFill>
            <a:srgbClr val="62553E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6" name="出自【趣你的PPT】(微信:qunideppt)：最优质的PPT资源库"/>
          <p:cNvSpPr/>
          <p:nvPr/>
        </p:nvSpPr>
        <p:spPr>
          <a:xfrm>
            <a:off x="8181516" y="264704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7" name="出自【趣你的PPT】(微信:qunideppt)：最优质的PPT资源库"/>
          <p:cNvSpPr/>
          <p:nvPr/>
        </p:nvSpPr>
        <p:spPr>
          <a:xfrm rot="1350000">
            <a:off x="8410919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 rot="2700000">
            <a:off x="8605398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9" name="出自【趣你的PPT】(微信:qunideppt)：最优质的PPT资源库"/>
          <p:cNvSpPr/>
          <p:nvPr/>
        </p:nvSpPr>
        <p:spPr>
          <a:xfrm rot="4050000">
            <a:off x="8735345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0" name="出自【趣你的PPT】(微信:qunideppt)：最优质的PPT资源库"/>
          <p:cNvSpPr/>
          <p:nvPr/>
        </p:nvSpPr>
        <p:spPr>
          <a:xfrm rot="5400000">
            <a:off x="8780976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1" name="出自【趣你的PPT】(微信:qunideppt)：最优质的PPT资源库"/>
          <p:cNvSpPr/>
          <p:nvPr/>
        </p:nvSpPr>
        <p:spPr>
          <a:xfrm rot="6750000">
            <a:off x="8735345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2" name="出自【趣你的PPT】(微信:qunideppt)：最优质的PPT资源库"/>
          <p:cNvSpPr/>
          <p:nvPr/>
        </p:nvSpPr>
        <p:spPr>
          <a:xfrm rot="8100000">
            <a:off x="8605398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3" name="出自【趣你的PPT】(微信:qunideppt)：最优质的PPT资源库"/>
          <p:cNvSpPr/>
          <p:nvPr/>
        </p:nvSpPr>
        <p:spPr>
          <a:xfrm rot="9450000">
            <a:off x="8410919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4" name="出自【趣你的PPT】(微信:qunideppt)：最优质的PPT资源库"/>
          <p:cNvSpPr/>
          <p:nvPr/>
        </p:nvSpPr>
        <p:spPr>
          <a:xfrm rot="10800000">
            <a:off x="8181516" y="384596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5" name="出自【趣你的PPT】(微信:qunideppt)：最优质的PPT资源库"/>
          <p:cNvSpPr/>
          <p:nvPr/>
        </p:nvSpPr>
        <p:spPr>
          <a:xfrm rot="12150000">
            <a:off x="7952112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6" name="出自【趣你的PPT】(微信:qunideppt)：最优质的PPT资源库"/>
          <p:cNvSpPr/>
          <p:nvPr/>
        </p:nvSpPr>
        <p:spPr>
          <a:xfrm rot="13500000">
            <a:off x="7757633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7" name="出自【趣你的PPT】(微信:qunideppt)：最优质的PPT资源库"/>
          <p:cNvSpPr/>
          <p:nvPr/>
        </p:nvSpPr>
        <p:spPr>
          <a:xfrm rot="14850000">
            <a:off x="7627686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8" name="出自【趣你的PPT】(微信:qunideppt)：最优质的PPT资源库"/>
          <p:cNvSpPr/>
          <p:nvPr/>
        </p:nvSpPr>
        <p:spPr>
          <a:xfrm rot="16200000">
            <a:off x="7582055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9" name="出自【趣你的PPT】(微信:qunideppt)：最优质的PPT资源库"/>
          <p:cNvSpPr/>
          <p:nvPr/>
        </p:nvSpPr>
        <p:spPr>
          <a:xfrm rot="17550000">
            <a:off x="7627686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0" name="出自【趣你的PPT】(微信:qunideppt)：最优质的PPT资源库"/>
          <p:cNvSpPr/>
          <p:nvPr/>
        </p:nvSpPr>
        <p:spPr>
          <a:xfrm rot="18900000">
            <a:off x="7757633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1" name="出自【趣你的PPT】(微信:qunideppt)：最优质的PPT资源库"/>
          <p:cNvSpPr/>
          <p:nvPr/>
        </p:nvSpPr>
        <p:spPr>
          <a:xfrm rot="20250000">
            <a:off x="7952112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2" name="出自【趣你的PPT】(微信:qunideppt)：最优质的PPT资源库"/>
          <p:cNvSpPr/>
          <p:nvPr/>
        </p:nvSpPr>
        <p:spPr>
          <a:xfrm>
            <a:off x="10226553" y="2965570"/>
            <a:ext cx="928687" cy="927100"/>
          </a:xfrm>
          <a:prstGeom prst="ellipse">
            <a:avLst/>
          </a:prstGeom>
          <a:solidFill>
            <a:srgbClr val="62553E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5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3" name="出自【趣你的PPT】(微信:qunideppt)：最优质的PPT资源库"/>
          <p:cNvSpPr/>
          <p:nvPr/>
        </p:nvSpPr>
        <p:spPr>
          <a:xfrm>
            <a:off x="10478729" y="264704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4" name="出自【趣你的PPT】(微信:qunideppt)：最优质的PPT资源库"/>
          <p:cNvSpPr/>
          <p:nvPr/>
        </p:nvSpPr>
        <p:spPr>
          <a:xfrm rot="1350000">
            <a:off x="10708132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5" name="出自【趣你的PPT】(微信:qunideppt)：最优质的PPT资源库"/>
          <p:cNvSpPr/>
          <p:nvPr/>
        </p:nvSpPr>
        <p:spPr>
          <a:xfrm rot="2700000">
            <a:off x="10902611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6" name="出自【趣你的PPT】(微信:qunideppt)：最优质的PPT资源库"/>
          <p:cNvSpPr/>
          <p:nvPr/>
        </p:nvSpPr>
        <p:spPr>
          <a:xfrm rot="4050000">
            <a:off x="11032558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7" name="出自【趣你的PPT】(微信:qunideppt)：最优质的PPT资源库"/>
          <p:cNvSpPr/>
          <p:nvPr/>
        </p:nvSpPr>
        <p:spPr>
          <a:xfrm rot="5400000">
            <a:off x="11078189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8" name="出自【趣你的PPT】(微信:qunideppt)：最优质的PPT资源库"/>
          <p:cNvSpPr/>
          <p:nvPr/>
        </p:nvSpPr>
        <p:spPr>
          <a:xfrm rot="6750000">
            <a:off x="11032558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9" name="出自【趣你的PPT】(微信:qunideppt)：最优质的PPT资源库"/>
          <p:cNvSpPr/>
          <p:nvPr/>
        </p:nvSpPr>
        <p:spPr>
          <a:xfrm rot="8100000">
            <a:off x="10902611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0" name="出自【趣你的PPT】(微信:qunideppt)：最优质的PPT资源库"/>
          <p:cNvSpPr/>
          <p:nvPr/>
        </p:nvSpPr>
        <p:spPr>
          <a:xfrm rot="9450000">
            <a:off x="10708132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1" name="出自【趣你的PPT】(微信:qunideppt)：最优质的PPT资源库"/>
          <p:cNvSpPr/>
          <p:nvPr/>
        </p:nvSpPr>
        <p:spPr>
          <a:xfrm rot="10800000">
            <a:off x="10478729" y="384596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2" name="出自【趣你的PPT】(微信:qunideppt)：最优质的PPT资源库"/>
          <p:cNvSpPr/>
          <p:nvPr/>
        </p:nvSpPr>
        <p:spPr>
          <a:xfrm rot="12150000">
            <a:off x="10249325" y="380033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3" name="出自【趣你的PPT】(微信:qunideppt)：最优质的PPT资源库"/>
          <p:cNvSpPr/>
          <p:nvPr/>
        </p:nvSpPr>
        <p:spPr>
          <a:xfrm rot="13500000">
            <a:off x="10054846" y="3670386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4" name="出自【趣你的PPT】(微信:qunideppt)：最优质的PPT资源库"/>
          <p:cNvSpPr/>
          <p:nvPr/>
        </p:nvSpPr>
        <p:spPr>
          <a:xfrm rot="14850000">
            <a:off x="9924899" y="3475907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5" name="出自【趣你的PPT】(微信:qunideppt)：最优质的PPT资源库"/>
          <p:cNvSpPr/>
          <p:nvPr/>
        </p:nvSpPr>
        <p:spPr>
          <a:xfrm rot="16200000">
            <a:off x="9879268" y="3246503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6" name="出自【趣你的PPT】(微信:qunideppt)：最优质的PPT资源库"/>
          <p:cNvSpPr/>
          <p:nvPr/>
        </p:nvSpPr>
        <p:spPr>
          <a:xfrm rot="17550000">
            <a:off x="9924899" y="3017100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7" name="出自【趣你的PPT】(微信:qunideppt)：最优质的PPT资源库"/>
          <p:cNvSpPr/>
          <p:nvPr/>
        </p:nvSpPr>
        <p:spPr>
          <a:xfrm rot="18900000">
            <a:off x="10054846" y="2822621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8" name="出自【趣你的PPT】(微信:qunideppt)：最优质的PPT资源库"/>
          <p:cNvSpPr/>
          <p:nvPr/>
        </p:nvSpPr>
        <p:spPr>
          <a:xfrm rot="20250000">
            <a:off x="10249325" y="2692674"/>
            <a:ext cx="423392" cy="36499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9" name="出自【趣你的PPT】(微信:qunideppt)：最优质的PPT资源库"/>
          <p:cNvSpPr/>
          <p:nvPr/>
        </p:nvSpPr>
        <p:spPr>
          <a:xfrm rot="5400000">
            <a:off x="2514478" y="3311645"/>
            <a:ext cx="271462" cy="233362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0" name="出自【趣你的PPT】(微信:qunideppt)：最优质的PPT资源库"/>
          <p:cNvSpPr/>
          <p:nvPr/>
        </p:nvSpPr>
        <p:spPr>
          <a:xfrm rot="5400000">
            <a:off x="4811591" y="3311644"/>
            <a:ext cx="271462" cy="23336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1" name="出自【趣你的PPT】(微信:qunideppt)：最优质的PPT资源库"/>
          <p:cNvSpPr/>
          <p:nvPr/>
        </p:nvSpPr>
        <p:spPr>
          <a:xfrm rot="5400000">
            <a:off x="7108703" y="3311645"/>
            <a:ext cx="271462" cy="233362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" name="出自【趣你的PPT】(微信:qunideppt)：最优质的PPT资源库"/>
          <p:cNvSpPr/>
          <p:nvPr/>
        </p:nvSpPr>
        <p:spPr>
          <a:xfrm rot="5400000">
            <a:off x="9405816" y="3311644"/>
            <a:ext cx="271462" cy="233363"/>
          </a:xfrm>
          <a:custGeom>
            <a:avLst/>
            <a:gdLst>
              <a:gd name="connsiteX0" fmla="*/ 0 w 4684776"/>
              <a:gd name="connsiteY0" fmla="*/ 4038600 h 4038600"/>
              <a:gd name="connsiteX1" fmla="*/ 2342388 w 4684776"/>
              <a:gd name="connsiteY1" fmla="*/ 0 h 4038600"/>
              <a:gd name="connsiteX2" fmla="*/ 4684776 w 4684776"/>
              <a:gd name="connsiteY2" fmla="*/ 4038600 h 4038600"/>
              <a:gd name="connsiteX3" fmla="*/ 4054983 w 4684776"/>
              <a:gd name="connsiteY3" fmla="*/ 4038600 h 4038600"/>
              <a:gd name="connsiteX4" fmla="*/ 2342388 w 4684776"/>
              <a:gd name="connsiteY4" fmla="*/ 1085850 h 4038600"/>
              <a:gd name="connsiteX5" fmla="*/ 629793 w 4684776"/>
              <a:gd name="connsiteY5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776" h="4038600">
                <a:moveTo>
                  <a:pt x="0" y="4038600"/>
                </a:moveTo>
                <a:lnTo>
                  <a:pt x="2342388" y="0"/>
                </a:lnTo>
                <a:lnTo>
                  <a:pt x="4684776" y="4038600"/>
                </a:lnTo>
                <a:lnTo>
                  <a:pt x="4054983" y="4038600"/>
                </a:lnTo>
                <a:lnTo>
                  <a:pt x="2342388" y="1085850"/>
                </a:lnTo>
                <a:lnTo>
                  <a:pt x="629793" y="4038600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3" name="出自【趣你的PPT】(微信:qunideppt)：最优质的PPT资源库"/>
          <p:cNvSpPr txBox="1"/>
          <p:nvPr/>
        </p:nvSpPr>
        <p:spPr>
          <a:xfrm>
            <a:off x="762113" y="4680836"/>
            <a:ext cx="154291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" name="出自【趣你的PPT】(微信:qunideppt)：最优质的PPT资源库"/>
          <p:cNvSpPr txBox="1"/>
          <p:nvPr/>
        </p:nvSpPr>
        <p:spPr>
          <a:xfrm>
            <a:off x="766195" y="5002837"/>
            <a:ext cx="200069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" name="出自【趣你的PPT】(微信:qunideppt)：最优质的PPT资源库"/>
          <p:cNvSpPr txBox="1"/>
          <p:nvPr/>
        </p:nvSpPr>
        <p:spPr>
          <a:xfrm>
            <a:off x="5087509" y="4680836"/>
            <a:ext cx="154291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出自【趣你的PPT】(微信:qunideppt)：最优质的PPT资源库"/>
          <p:cNvSpPr txBox="1"/>
          <p:nvPr/>
        </p:nvSpPr>
        <p:spPr>
          <a:xfrm>
            <a:off x="5091591" y="5002837"/>
            <a:ext cx="200069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7" name="出自【趣你的PPT】(微信:qunideppt)：最优质的PPT资源库"/>
          <p:cNvSpPr txBox="1"/>
          <p:nvPr/>
        </p:nvSpPr>
        <p:spPr>
          <a:xfrm>
            <a:off x="9688036" y="4680836"/>
            <a:ext cx="154291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8" name="出自【趣你的PPT】(微信:qunideppt)：最优质的PPT资源库"/>
          <p:cNvSpPr txBox="1"/>
          <p:nvPr/>
        </p:nvSpPr>
        <p:spPr>
          <a:xfrm>
            <a:off x="9692118" y="5002837"/>
            <a:ext cx="200069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9" name="出自【趣你的PPT】(微信:qunideppt)：最优质的PPT资源库"/>
          <p:cNvSpPr txBox="1"/>
          <p:nvPr/>
        </p:nvSpPr>
        <p:spPr>
          <a:xfrm>
            <a:off x="7390601" y="1551707"/>
            <a:ext cx="154291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出自【趣你的PPT】(微信:qunideppt)：最优质的PPT资源库"/>
          <p:cNvSpPr txBox="1"/>
          <p:nvPr/>
        </p:nvSpPr>
        <p:spPr>
          <a:xfrm>
            <a:off x="7394683" y="1873708"/>
            <a:ext cx="200069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1" name="出自【趣你的PPT】(微信:qunideppt)：最优质的PPT资源库"/>
          <p:cNvSpPr txBox="1"/>
          <p:nvPr/>
        </p:nvSpPr>
        <p:spPr>
          <a:xfrm>
            <a:off x="2796376" y="1551707"/>
            <a:ext cx="154291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" name="出自【趣你的PPT】(微信:qunideppt)：最优质的PPT资源库"/>
          <p:cNvSpPr txBox="1"/>
          <p:nvPr/>
        </p:nvSpPr>
        <p:spPr>
          <a:xfrm>
            <a:off x="2800458" y="1873708"/>
            <a:ext cx="200069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2129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479425" y="4298950"/>
            <a:ext cx="1131888" cy="1709738"/>
          </a:xfrm>
          <a:custGeom>
            <a:avLst/>
            <a:gdLst>
              <a:gd name="connsiteX0" fmla="*/ 1132114 w 1132114"/>
              <a:gd name="connsiteY0" fmla="*/ 0 h 1710268"/>
              <a:gd name="connsiteX1" fmla="*/ 1132114 w 1132114"/>
              <a:gd name="connsiteY1" fmla="*/ 1710268 h 1710268"/>
              <a:gd name="connsiteX2" fmla="*/ 0 w 1132114"/>
              <a:gd name="connsiteY2" fmla="*/ 1710268 h 1710268"/>
              <a:gd name="connsiteX3" fmla="*/ 0 w 1132114"/>
              <a:gd name="connsiteY3" fmla="*/ 653626 h 171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2114" h="1710268">
                <a:moveTo>
                  <a:pt x="1132114" y="0"/>
                </a:moveTo>
                <a:lnTo>
                  <a:pt x="1132114" y="1710268"/>
                </a:lnTo>
                <a:lnTo>
                  <a:pt x="0" y="1710268"/>
                </a:lnTo>
                <a:lnTo>
                  <a:pt x="0" y="653626"/>
                </a:lnTo>
                <a:close/>
              </a:path>
            </a:pathLst>
          </a:custGeom>
          <a:solidFill>
            <a:srgbClr val="62553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1909763" y="3471863"/>
            <a:ext cx="1133475" cy="2536825"/>
          </a:xfrm>
          <a:custGeom>
            <a:avLst/>
            <a:gdLst>
              <a:gd name="connsiteX0" fmla="*/ 1132114 w 1132114"/>
              <a:gd name="connsiteY0" fmla="*/ 0 h 2536467"/>
              <a:gd name="connsiteX1" fmla="*/ 1132114 w 1132114"/>
              <a:gd name="connsiteY1" fmla="*/ 2536467 h 2536467"/>
              <a:gd name="connsiteX2" fmla="*/ 0 w 1132114"/>
              <a:gd name="connsiteY2" fmla="*/ 2536467 h 2536467"/>
              <a:gd name="connsiteX3" fmla="*/ 0 w 1132114"/>
              <a:gd name="connsiteY3" fmla="*/ 653626 h 253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2114" h="2536467">
                <a:moveTo>
                  <a:pt x="1132114" y="0"/>
                </a:moveTo>
                <a:lnTo>
                  <a:pt x="1132114" y="2536467"/>
                </a:lnTo>
                <a:lnTo>
                  <a:pt x="0" y="2536467"/>
                </a:lnTo>
                <a:lnTo>
                  <a:pt x="0" y="653626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3341688" y="2646363"/>
            <a:ext cx="1131887" cy="3362325"/>
          </a:xfrm>
          <a:custGeom>
            <a:avLst/>
            <a:gdLst>
              <a:gd name="connsiteX0" fmla="*/ 1132114 w 1132114"/>
              <a:gd name="connsiteY0" fmla="*/ 0 h 3362665"/>
              <a:gd name="connsiteX1" fmla="*/ 1132114 w 1132114"/>
              <a:gd name="connsiteY1" fmla="*/ 3362665 h 3362665"/>
              <a:gd name="connsiteX2" fmla="*/ 0 w 1132114"/>
              <a:gd name="connsiteY2" fmla="*/ 3362665 h 3362665"/>
              <a:gd name="connsiteX3" fmla="*/ 0 w 1132114"/>
              <a:gd name="connsiteY3" fmla="*/ 653626 h 336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2114" h="3362665">
                <a:moveTo>
                  <a:pt x="1132114" y="0"/>
                </a:moveTo>
                <a:lnTo>
                  <a:pt x="1132114" y="3362665"/>
                </a:lnTo>
                <a:lnTo>
                  <a:pt x="0" y="3362665"/>
                </a:lnTo>
                <a:lnTo>
                  <a:pt x="0" y="653626"/>
                </a:lnTo>
                <a:close/>
              </a:path>
            </a:pathLst>
          </a:custGeom>
          <a:solidFill>
            <a:srgbClr val="62553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4772025" y="1819275"/>
            <a:ext cx="1131888" cy="4189413"/>
          </a:xfrm>
          <a:custGeom>
            <a:avLst/>
            <a:gdLst>
              <a:gd name="connsiteX0" fmla="*/ 1132114 w 1132114"/>
              <a:gd name="connsiteY0" fmla="*/ 0 h 4188864"/>
              <a:gd name="connsiteX1" fmla="*/ 1132114 w 1132114"/>
              <a:gd name="connsiteY1" fmla="*/ 4188864 h 4188864"/>
              <a:gd name="connsiteX2" fmla="*/ 0 w 1132114"/>
              <a:gd name="connsiteY2" fmla="*/ 4188864 h 4188864"/>
              <a:gd name="connsiteX3" fmla="*/ 0 w 1132114"/>
              <a:gd name="connsiteY3" fmla="*/ 653626 h 4188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2114" h="4188864">
                <a:moveTo>
                  <a:pt x="1132114" y="0"/>
                </a:moveTo>
                <a:lnTo>
                  <a:pt x="1132114" y="4188864"/>
                </a:lnTo>
                <a:lnTo>
                  <a:pt x="0" y="4188864"/>
                </a:lnTo>
                <a:lnTo>
                  <a:pt x="0" y="653626"/>
                </a:lnTo>
                <a:close/>
              </a:path>
            </a:pathLst>
          </a:custGeom>
          <a:solidFill>
            <a:srgbClr val="F5B03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9800000">
            <a:off x="804863" y="2533650"/>
            <a:ext cx="3846512" cy="501650"/>
          </a:xfrm>
          <a:prstGeom prst="rightArrow">
            <a:avLst/>
          </a:prstGeom>
          <a:solidFill>
            <a:srgbClr val="D19A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7612479" y="1873194"/>
            <a:ext cx="1521361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7616560" y="2195195"/>
            <a:ext cx="274136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7612479" y="2919674"/>
            <a:ext cx="1521361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7616560" y="3241675"/>
            <a:ext cx="274136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7612479" y="3966154"/>
            <a:ext cx="1521361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616560" y="4288155"/>
            <a:ext cx="274136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612479" y="5012634"/>
            <a:ext cx="1521361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7616560" y="5334635"/>
            <a:ext cx="274136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7007147" y="171930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7007147" y="2765785"/>
            <a:ext cx="4122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7007147" y="3812265"/>
            <a:ext cx="4122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7007147" y="4858745"/>
            <a:ext cx="4122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4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4857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/>
          <p:nvPr/>
        </p:nvSpPr>
        <p:spPr bwMode="auto">
          <a:xfrm>
            <a:off x="3595952" y="4578077"/>
            <a:ext cx="5200193" cy="973178"/>
          </a:xfrm>
          <a:prstGeom prst="ellipse">
            <a:avLst/>
          </a:prstGeom>
          <a:gradFill flip="none" rotWithShape="1">
            <a:gsLst>
              <a:gs pos="1000">
                <a:schemeClr val="tx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id-ID" sz="1600">
              <a:solidFill>
                <a:schemeClr val="bg1"/>
              </a:solidFill>
              <a:latin typeface="+mn-lt"/>
              <a:ea typeface="Roboto" panose="02000000000000000000" pitchFamily="2" charset="0"/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577511" y="2302166"/>
            <a:ext cx="926226" cy="1991385"/>
          </a:xfrm>
          <a:custGeom>
            <a:avLst/>
            <a:gdLst>
              <a:gd name="T0" fmla="*/ 521920 w 772584"/>
              <a:gd name="T1" fmla="*/ 1716301 h 1663700"/>
              <a:gd name="T2" fmla="*/ 463387 w 772584"/>
              <a:gd name="T3" fmla="*/ 1380820 h 1663700"/>
              <a:gd name="T4" fmla="*/ 478021 w 772584"/>
              <a:gd name="T5" fmla="*/ 1118270 h 1663700"/>
              <a:gd name="T6" fmla="*/ 756052 w 772584"/>
              <a:gd name="T7" fmla="*/ 782790 h 1663700"/>
              <a:gd name="T8" fmla="*/ 873118 w 772584"/>
              <a:gd name="T9" fmla="*/ 666100 h 1663700"/>
              <a:gd name="T10" fmla="*/ 653620 w 772584"/>
              <a:gd name="T11" fmla="*/ 826547 h 1663700"/>
              <a:gd name="T12" fmla="*/ 478021 w 772584"/>
              <a:gd name="T13" fmla="*/ 1030754 h 1663700"/>
              <a:gd name="T14" fmla="*/ 478021 w 772584"/>
              <a:gd name="T15" fmla="*/ 914065 h 1663700"/>
              <a:gd name="T16" fmla="*/ 507287 w 772584"/>
              <a:gd name="T17" fmla="*/ 491067 h 1663700"/>
              <a:gd name="T18" fmla="*/ 609720 w 772584"/>
              <a:gd name="T19" fmla="*/ 286861 h 1663700"/>
              <a:gd name="T20" fmla="*/ 785319 w 772584"/>
              <a:gd name="T21" fmla="*/ 97241 h 1663700"/>
              <a:gd name="T22" fmla="*/ 507287 w 772584"/>
              <a:gd name="T23" fmla="*/ 301447 h 1663700"/>
              <a:gd name="T24" fmla="*/ 360955 w 772584"/>
              <a:gd name="T25" fmla="*/ 9724 h 1663700"/>
              <a:gd name="T26" fmla="*/ 434121 w 772584"/>
              <a:gd name="T27" fmla="*/ 359792 h 1663700"/>
              <a:gd name="T28" fmla="*/ 434121 w 772584"/>
              <a:gd name="T29" fmla="*/ 651515 h 1663700"/>
              <a:gd name="T30" fmla="*/ 404854 w 772584"/>
              <a:gd name="T31" fmla="*/ 986995 h 1663700"/>
              <a:gd name="T32" fmla="*/ 156088 w 772584"/>
              <a:gd name="T33" fmla="*/ 680686 h 1663700"/>
              <a:gd name="T34" fmla="*/ 9755 w 772584"/>
              <a:gd name="T35" fmla="*/ 476481 h 1663700"/>
              <a:gd name="T36" fmla="*/ 214622 w 772584"/>
              <a:gd name="T37" fmla="*/ 826547 h 1663700"/>
              <a:gd name="T38" fmla="*/ 390221 w 772584"/>
              <a:gd name="T39" fmla="*/ 1103684 h 1663700"/>
              <a:gd name="T40" fmla="*/ 390221 w 772584"/>
              <a:gd name="T41" fmla="*/ 1789231 h 1663700"/>
              <a:gd name="T42" fmla="*/ 507287 w 772584"/>
              <a:gd name="T43" fmla="*/ 1832990 h 1663700"/>
              <a:gd name="T44" fmla="*/ 585331 w 772584"/>
              <a:gd name="T45" fmla="*/ 1832990 h 1663700"/>
              <a:gd name="T46" fmla="*/ 565820 w 772584"/>
              <a:gd name="T47" fmla="*/ 1755198 h 1663700"/>
              <a:gd name="T48" fmla="*/ 521920 w 772584"/>
              <a:gd name="T49" fmla="*/ 1716301 h 166370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772584"/>
              <a:gd name="T76" fmla="*/ 0 h 1663700"/>
              <a:gd name="T77" fmla="*/ 772584 w 772584"/>
              <a:gd name="T78" fmla="*/ 1663700 h 1663700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772584" h="1663700">
                <a:moveTo>
                  <a:pt x="452967" y="1494367"/>
                </a:moveTo>
                <a:cubicBezTo>
                  <a:pt x="438150" y="1440039"/>
                  <a:pt x="408517" y="1289050"/>
                  <a:pt x="402167" y="1202267"/>
                </a:cubicBezTo>
                <a:cubicBezTo>
                  <a:pt x="395817" y="1115484"/>
                  <a:pt x="372534" y="1060450"/>
                  <a:pt x="414867" y="973667"/>
                </a:cubicBezTo>
                <a:cubicBezTo>
                  <a:pt x="457200" y="886884"/>
                  <a:pt x="599017" y="747184"/>
                  <a:pt x="656167" y="681567"/>
                </a:cubicBezTo>
                <a:cubicBezTo>
                  <a:pt x="713317" y="615950"/>
                  <a:pt x="772584" y="573617"/>
                  <a:pt x="757767" y="579967"/>
                </a:cubicBezTo>
                <a:cubicBezTo>
                  <a:pt x="742950" y="586317"/>
                  <a:pt x="624417" y="666750"/>
                  <a:pt x="567267" y="719667"/>
                </a:cubicBezTo>
                <a:cubicBezTo>
                  <a:pt x="510117" y="772584"/>
                  <a:pt x="440267" y="884767"/>
                  <a:pt x="414867" y="897467"/>
                </a:cubicBezTo>
                <a:cubicBezTo>
                  <a:pt x="389467" y="910167"/>
                  <a:pt x="410634" y="874184"/>
                  <a:pt x="414867" y="795867"/>
                </a:cubicBezTo>
                <a:cubicBezTo>
                  <a:pt x="419100" y="717550"/>
                  <a:pt x="421217" y="518584"/>
                  <a:pt x="440267" y="427567"/>
                </a:cubicBezTo>
                <a:cubicBezTo>
                  <a:pt x="459317" y="336550"/>
                  <a:pt x="488950" y="306917"/>
                  <a:pt x="529167" y="249767"/>
                </a:cubicBezTo>
                <a:cubicBezTo>
                  <a:pt x="569384" y="192617"/>
                  <a:pt x="696384" y="82550"/>
                  <a:pt x="681567" y="84667"/>
                </a:cubicBezTo>
                <a:cubicBezTo>
                  <a:pt x="666750" y="86784"/>
                  <a:pt x="501650" y="275167"/>
                  <a:pt x="440267" y="262467"/>
                </a:cubicBezTo>
                <a:cubicBezTo>
                  <a:pt x="378884" y="249767"/>
                  <a:pt x="323850" y="0"/>
                  <a:pt x="313267" y="8467"/>
                </a:cubicBezTo>
                <a:cubicBezTo>
                  <a:pt x="302684" y="16934"/>
                  <a:pt x="366184" y="220134"/>
                  <a:pt x="376767" y="313267"/>
                </a:cubicBezTo>
                <a:cubicBezTo>
                  <a:pt x="387350" y="406400"/>
                  <a:pt x="381000" y="476250"/>
                  <a:pt x="376767" y="567267"/>
                </a:cubicBezTo>
                <a:cubicBezTo>
                  <a:pt x="372534" y="658284"/>
                  <a:pt x="391584" y="855134"/>
                  <a:pt x="351367" y="859367"/>
                </a:cubicBezTo>
                <a:cubicBezTo>
                  <a:pt x="311150" y="863600"/>
                  <a:pt x="192617" y="666750"/>
                  <a:pt x="135467" y="592667"/>
                </a:cubicBezTo>
                <a:cubicBezTo>
                  <a:pt x="78317" y="518584"/>
                  <a:pt x="0" y="393700"/>
                  <a:pt x="8467" y="414867"/>
                </a:cubicBezTo>
                <a:cubicBezTo>
                  <a:pt x="16934" y="436034"/>
                  <a:pt x="131234" y="628650"/>
                  <a:pt x="186267" y="719667"/>
                </a:cubicBezTo>
                <a:cubicBezTo>
                  <a:pt x="241300" y="810684"/>
                  <a:pt x="313267" y="821267"/>
                  <a:pt x="338667" y="960967"/>
                </a:cubicBezTo>
                <a:cubicBezTo>
                  <a:pt x="364067" y="1100667"/>
                  <a:pt x="321734" y="1452034"/>
                  <a:pt x="338667" y="1557867"/>
                </a:cubicBezTo>
                <a:cubicBezTo>
                  <a:pt x="355600" y="1663700"/>
                  <a:pt x="412045" y="1589617"/>
                  <a:pt x="440267" y="1595967"/>
                </a:cubicBezTo>
                <a:cubicBezTo>
                  <a:pt x="468489" y="1602317"/>
                  <a:pt x="499533" y="1607256"/>
                  <a:pt x="508000" y="1595967"/>
                </a:cubicBezTo>
                <a:cubicBezTo>
                  <a:pt x="516467" y="1584678"/>
                  <a:pt x="525639" y="1591733"/>
                  <a:pt x="491067" y="1528234"/>
                </a:cubicBezTo>
                <a:cubicBezTo>
                  <a:pt x="498828" y="1545168"/>
                  <a:pt x="467784" y="1493661"/>
                  <a:pt x="452967" y="1494367"/>
                </a:cubicBezTo>
                <a:close/>
              </a:path>
            </a:pathLst>
          </a:custGeom>
          <a:solidFill>
            <a:srgbClr val="62553E"/>
          </a:solidFill>
          <a:ln>
            <a:noFill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  <a:extLst/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id-ID" sz="1600">
              <a:solidFill>
                <a:schemeClr val="bg1"/>
              </a:solidFill>
              <a:latin typeface="+mn-lt"/>
              <a:ea typeface="Roboto" panose="02000000000000000000" pitchFamily="2" charset="0"/>
            </a:endParaRPr>
          </a:p>
        </p:txBody>
      </p:sp>
      <p:grpSp>
        <p:nvGrpSpPr>
          <p:cNvPr id="17" name="Group 92出自【趣你的PPT】(微信:qunideppt)：最优质的PPT资源库"/>
          <p:cNvGrpSpPr>
            <a:grpSpLocks/>
          </p:cNvGrpSpPr>
          <p:nvPr/>
        </p:nvGrpSpPr>
        <p:grpSpPr bwMode="auto">
          <a:xfrm>
            <a:off x="6376381" y="2575072"/>
            <a:ext cx="921263" cy="509424"/>
            <a:chOff x="6732587" y="1738313"/>
            <a:chExt cx="884238" cy="488950"/>
          </a:xfrm>
          <a:solidFill>
            <a:srgbClr val="F5B037"/>
          </a:solidFill>
        </p:grpSpPr>
        <p:sp>
          <p:nvSpPr>
            <p:cNvPr id="94" name="出自【趣你的PPT】(微信:qunideppt)：最优质的PPT资源库"/>
            <p:cNvSpPr/>
            <p:nvPr/>
          </p:nvSpPr>
          <p:spPr bwMode="auto">
            <a:xfrm>
              <a:off x="6751637" y="1743075"/>
              <a:ext cx="865188" cy="473075"/>
            </a:xfrm>
            <a:custGeom>
              <a:avLst/>
              <a:gdLst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534" h="411692">
                  <a:moveTo>
                    <a:pt x="11642" y="392642"/>
                  </a:moveTo>
                  <a:cubicBezTo>
                    <a:pt x="1059" y="373592"/>
                    <a:pt x="0" y="317500"/>
                    <a:pt x="5292" y="284692"/>
                  </a:cubicBezTo>
                  <a:cubicBezTo>
                    <a:pt x="10584" y="251884"/>
                    <a:pt x="23284" y="224367"/>
                    <a:pt x="43392" y="195792"/>
                  </a:cubicBezTo>
                  <a:cubicBezTo>
                    <a:pt x="63500" y="167217"/>
                    <a:pt x="84667" y="140759"/>
                    <a:pt x="125942" y="113242"/>
                  </a:cubicBezTo>
                  <a:cubicBezTo>
                    <a:pt x="167217" y="85725"/>
                    <a:pt x="236009" y="48684"/>
                    <a:pt x="291042" y="30692"/>
                  </a:cubicBezTo>
                  <a:cubicBezTo>
                    <a:pt x="346075" y="12700"/>
                    <a:pt x="390525" y="0"/>
                    <a:pt x="456142" y="5292"/>
                  </a:cubicBezTo>
                  <a:cubicBezTo>
                    <a:pt x="521759" y="10584"/>
                    <a:pt x="636059" y="46567"/>
                    <a:pt x="684742" y="62442"/>
                  </a:cubicBezTo>
                  <a:cubicBezTo>
                    <a:pt x="733425" y="78317"/>
                    <a:pt x="753534" y="95250"/>
                    <a:pt x="748242" y="100542"/>
                  </a:cubicBezTo>
                  <a:cubicBezTo>
                    <a:pt x="742950" y="105834"/>
                    <a:pt x="683684" y="87842"/>
                    <a:pt x="652992" y="94192"/>
                  </a:cubicBezTo>
                  <a:cubicBezTo>
                    <a:pt x="622300" y="100542"/>
                    <a:pt x="609600" y="107950"/>
                    <a:pt x="564092" y="138642"/>
                  </a:cubicBezTo>
                  <a:cubicBezTo>
                    <a:pt x="518584" y="169334"/>
                    <a:pt x="477309" y="222250"/>
                    <a:pt x="379942" y="278342"/>
                  </a:cubicBezTo>
                  <a:cubicBezTo>
                    <a:pt x="307975" y="321734"/>
                    <a:pt x="260350" y="340784"/>
                    <a:pt x="208492" y="360892"/>
                  </a:cubicBezTo>
                  <a:cubicBezTo>
                    <a:pt x="156634" y="381000"/>
                    <a:pt x="101600" y="393700"/>
                    <a:pt x="68792" y="398992"/>
                  </a:cubicBezTo>
                  <a:cubicBezTo>
                    <a:pt x="35984" y="404284"/>
                    <a:pt x="22225" y="411692"/>
                    <a:pt x="11642" y="392642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95" name="出自【趣你的PPT】(微信:qunideppt)：最优质的PPT资源库"/>
            <p:cNvSpPr/>
            <p:nvPr/>
          </p:nvSpPr>
          <p:spPr bwMode="auto">
            <a:xfrm>
              <a:off x="6732587" y="1738313"/>
              <a:ext cx="873126" cy="488950"/>
            </a:xfrm>
            <a:custGeom>
              <a:avLst/>
              <a:gdLst>
                <a:gd name="connsiteX0" fmla="*/ 33867 w 759884"/>
                <a:gd name="connsiteY0" fmla="*/ 408517 h 424392"/>
                <a:gd name="connsiteX1" fmla="*/ 218017 w 759884"/>
                <a:gd name="connsiteY1" fmla="*/ 243417 h 424392"/>
                <a:gd name="connsiteX2" fmla="*/ 357717 w 759884"/>
                <a:gd name="connsiteY2" fmla="*/ 141817 h 424392"/>
                <a:gd name="connsiteX3" fmla="*/ 497417 w 759884"/>
                <a:gd name="connsiteY3" fmla="*/ 91017 h 424392"/>
                <a:gd name="connsiteX4" fmla="*/ 662517 w 759884"/>
                <a:gd name="connsiteY4" fmla="*/ 71967 h 424392"/>
                <a:gd name="connsiteX5" fmla="*/ 757767 w 759884"/>
                <a:gd name="connsiteY5" fmla="*/ 97367 h 424392"/>
                <a:gd name="connsiteX6" fmla="*/ 649817 w 759884"/>
                <a:gd name="connsiteY6" fmla="*/ 40217 h 424392"/>
                <a:gd name="connsiteX7" fmla="*/ 465667 w 759884"/>
                <a:gd name="connsiteY7" fmla="*/ 2117 h 424392"/>
                <a:gd name="connsiteX8" fmla="*/ 281517 w 759884"/>
                <a:gd name="connsiteY8" fmla="*/ 27517 h 424392"/>
                <a:gd name="connsiteX9" fmla="*/ 135467 w 759884"/>
                <a:gd name="connsiteY9" fmla="*/ 103717 h 424392"/>
                <a:gd name="connsiteX10" fmla="*/ 46567 w 759884"/>
                <a:gd name="connsiteY10" fmla="*/ 205317 h 424392"/>
                <a:gd name="connsiteX11" fmla="*/ 14817 w 759884"/>
                <a:gd name="connsiteY11" fmla="*/ 338667 h 424392"/>
                <a:gd name="connsiteX12" fmla="*/ 33867 w 759884"/>
                <a:gd name="connsiteY12" fmla="*/ 408517 h 42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9884" h="424392">
                  <a:moveTo>
                    <a:pt x="33867" y="408517"/>
                  </a:moveTo>
                  <a:cubicBezTo>
                    <a:pt x="67734" y="392642"/>
                    <a:pt x="164042" y="287867"/>
                    <a:pt x="218017" y="243417"/>
                  </a:cubicBezTo>
                  <a:cubicBezTo>
                    <a:pt x="271992" y="198967"/>
                    <a:pt x="311150" y="167217"/>
                    <a:pt x="357717" y="141817"/>
                  </a:cubicBezTo>
                  <a:cubicBezTo>
                    <a:pt x="404284" y="116417"/>
                    <a:pt x="446617" y="102659"/>
                    <a:pt x="497417" y="91017"/>
                  </a:cubicBezTo>
                  <a:cubicBezTo>
                    <a:pt x="548217" y="79375"/>
                    <a:pt x="619125" y="70909"/>
                    <a:pt x="662517" y="71967"/>
                  </a:cubicBezTo>
                  <a:cubicBezTo>
                    <a:pt x="705909" y="73025"/>
                    <a:pt x="759884" y="102659"/>
                    <a:pt x="757767" y="97367"/>
                  </a:cubicBezTo>
                  <a:cubicBezTo>
                    <a:pt x="755650" y="92075"/>
                    <a:pt x="698500" y="56092"/>
                    <a:pt x="649817" y="40217"/>
                  </a:cubicBezTo>
                  <a:cubicBezTo>
                    <a:pt x="601134" y="24342"/>
                    <a:pt x="527050" y="4234"/>
                    <a:pt x="465667" y="2117"/>
                  </a:cubicBezTo>
                  <a:cubicBezTo>
                    <a:pt x="404284" y="0"/>
                    <a:pt x="336550" y="10584"/>
                    <a:pt x="281517" y="27517"/>
                  </a:cubicBezTo>
                  <a:cubicBezTo>
                    <a:pt x="226484" y="44450"/>
                    <a:pt x="174625" y="74084"/>
                    <a:pt x="135467" y="103717"/>
                  </a:cubicBezTo>
                  <a:cubicBezTo>
                    <a:pt x="96309" y="133350"/>
                    <a:pt x="66675" y="166159"/>
                    <a:pt x="46567" y="205317"/>
                  </a:cubicBezTo>
                  <a:cubicBezTo>
                    <a:pt x="26459" y="244475"/>
                    <a:pt x="17992" y="302684"/>
                    <a:pt x="14817" y="338667"/>
                  </a:cubicBezTo>
                  <a:cubicBezTo>
                    <a:pt x="11642" y="374650"/>
                    <a:pt x="0" y="424392"/>
                    <a:pt x="33867" y="408517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18" name="Group 9出自【趣你的PPT】(微信:qunideppt)：最优质的PPT资源库"/>
          <p:cNvGrpSpPr>
            <a:grpSpLocks/>
          </p:cNvGrpSpPr>
          <p:nvPr/>
        </p:nvGrpSpPr>
        <p:grpSpPr bwMode="auto">
          <a:xfrm flipH="1">
            <a:off x="4995312" y="2537030"/>
            <a:ext cx="659936" cy="363874"/>
            <a:chOff x="1763183" y="2417233"/>
            <a:chExt cx="769409" cy="424392"/>
          </a:xfrm>
          <a:solidFill>
            <a:srgbClr val="F5B037"/>
          </a:solidFill>
        </p:grpSpPr>
        <p:sp>
          <p:nvSpPr>
            <p:cNvPr id="92" name="出自【趣你的PPT】(微信:qunideppt)：最优质的PPT资源库"/>
            <p:cNvSpPr/>
            <p:nvPr/>
          </p:nvSpPr>
          <p:spPr>
            <a:xfrm>
              <a:off x="1778610" y="2421091"/>
              <a:ext cx="753982" cy="410889"/>
            </a:xfrm>
            <a:custGeom>
              <a:avLst/>
              <a:gdLst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534" h="411692">
                  <a:moveTo>
                    <a:pt x="11642" y="392642"/>
                  </a:moveTo>
                  <a:cubicBezTo>
                    <a:pt x="1059" y="373592"/>
                    <a:pt x="0" y="317500"/>
                    <a:pt x="5292" y="284692"/>
                  </a:cubicBezTo>
                  <a:cubicBezTo>
                    <a:pt x="10584" y="251884"/>
                    <a:pt x="23284" y="224367"/>
                    <a:pt x="43392" y="195792"/>
                  </a:cubicBezTo>
                  <a:cubicBezTo>
                    <a:pt x="63500" y="167217"/>
                    <a:pt x="84667" y="140759"/>
                    <a:pt x="125942" y="113242"/>
                  </a:cubicBezTo>
                  <a:cubicBezTo>
                    <a:pt x="167217" y="85725"/>
                    <a:pt x="236009" y="48684"/>
                    <a:pt x="291042" y="30692"/>
                  </a:cubicBezTo>
                  <a:cubicBezTo>
                    <a:pt x="346075" y="12700"/>
                    <a:pt x="390525" y="0"/>
                    <a:pt x="456142" y="5292"/>
                  </a:cubicBezTo>
                  <a:cubicBezTo>
                    <a:pt x="521759" y="10584"/>
                    <a:pt x="636059" y="46567"/>
                    <a:pt x="684742" y="62442"/>
                  </a:cubicBezTo>
                  <a:cubicBezTo>
                    <a:pt x="733425" y="78317"/>
                    <a:pt x="753534" y="95250"/>
                    <a:pt x="748242" y="100542"/>
                  </a:cubicBezTo>
                  <a:cubicBezTo>
                    <a:pt x="742950" y="105834"/>
                    <a:pt x="683684" y="87842"/>
                    <a:pt x="652992" y="94192"/>
                  </a:cubicBezTo>
                  <a:cubicBezTo>
                    <a:pt x="622300" y="100542"/>
                    <a:pt x="609600" y="107950"/>
                    <a:pt x="564092" y="138642"/>
                  </a:cubicBezTo>
                  <a:cubicBezTo>
                    <a:pt x="518584" y="169334"/>
                    <a:pt x="477309" y="222250"/>
                    <a:pt x="379942" y="278342"/>
                  </a:cubicBezTo>
                  <a:cubicBezTo>
                    <a:pt x="307975" y="321734"/>
                    <a:pt x="260350" y="340784"/>
                    <a:pt x="208492" y="360892"/>
                  </a:cubicBezTo>
                  <a:cubicBezTo>
                    <a:pt x="156634" y="381000"/>
                    <a:pt x="101600" y="393700"/>
                    <a:pt x="68792" y="398992"/>
                  </a:cubicBezTo>
                  <a:cubicBezTo>
                    <a:pt x="35984" y="404284"/>
                    <a:pt x="22225" y="411692"/>
                    <a:pt x="11642" y="392642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93" name="出自【趣你的PPT】(微信:qunideppt)：最优质的PPT资源库"/>
            <p:cNvSpPr/>
            <p:nvPr/>
          </p:nvSpPr>
          <p:spPr>
            <a:xfrm>
              <a:off x="1763183" y="2417233"/>
              <a:ext cx="759767" cy="424392"/>
            </a:xfrm>
            <a:custGeom>
              <a:avLst/>
              <a:gdLst>
                <a:gd name="connsiteX0" fmla="*/ 33867 w 759884"/>
                <a:gd name="connsiteY0" fmla="*/ 408517 h 424392"/>
                <a:gd name="connsiteX1" fmla="*/ 218017 w 759884"/>
                <a:gd name="connsiteY1" fmla="*/ 243417 h 424392"/>
                <a:gd name="connsiteX2" fmla="*/ 357717 w 759884"/>
                <a:gd name="connsiteY2" fmla="*/ 141817 h 424392"/>
                <a:gd name="connsiteX3" fmla="*/ 497417 w 759884"/>
                <a:gd name="connsiteY3" fmla="*/ 91017 h 424392"/>
                <a:gd name="connsiteX4" fmla="*/ 662517 w 759884"/>
                <a:gd name="connsiteY4" fmla="*/ 71967 h 424392"/>
                <a:gd name="connsiteX5" fmla="*/ 757767 w 759884"/>
                <a:gd name="connsiteY5" fmla="*/ 97367 h 424392"/>
                <a:gd name="connsiteX6" fmla="*/ 649817 w 759884"/>
                <a:gd name="connsiteY6" fmla="*/ 40217 h 424392"/>
                <a:gd name="connsiteX7" fmla="*/ 465667 w 759884"/>
                <a:gd name="connsiteY7" fmla="*/ 2117 h 424392"/>
                <a:gd name="connsiteX8" fmla="*/ 281517 w 759884"/>
                <a:gd name="connsiteY8" fmla="*/ 27517 h 424392"/>
                <a:gd name="connsiteX9" fmla="*/ 135467 w 759884"/>
                <a:gd name="connsiteY9" fmla="*/ 103717 h 424392"/>
                <a:gd name="connsiteX10" fmla="*/ 46567 w 759884"/>
                <a:gd name="connsiteY10" fmla="*/ 205317 h 424392"/>
                <a:gd name="connsiteX11" fmla="*/ 14817 w 759884"/>
                <a:gd name="connsiteY11" fmla="*/ 338667 h 424392"/>
                <a:gd name="connsiteX12" fmla="*/ 33867 w 759884"/>
                <a:gd name="connsiteY12" fmla="*/ 408517 h 42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9884" h="424392">
                  <a:moveTo>
                    <a:pt x="33867" y="408517"/>
                  </a:moveTo>
                  <a:cubicBezTo>
                    <a:pt x="67734" y="392642"/>
                    <a:pt x="164042" y="287867"/>
                    <a:pt x="218017" y="243417"/>
                  </a:cubicBezTo>
                  <a:cubicBezTo>
                    <a:pt x="271992" y="198967"/>
                    <a:pt x="311150" y="167217"/>
                    <a:pt x="357717" y="141817"/>
                  </a:cubicBezTo>
                  <a:cubicBezTo>
                    <a:pt x="404284" y="116417"/>
                    <a:pt x="446617" y="102659"/>
                    <a:pt x="497417" y="91017"/>
                  </a:cubicBezTo>
                  <a:cubicBezTo>
                    <a:pt x="548217" y="79375"/>
                    <a:pt x="619125" y="70909"/>
                    <a:pt x="662517" y="71967"/>
                  </a:cubicBezTo>
                  <a:cubicBezTo>
                    <a:pt x="705909" y="73025"/>
                    <a:pt x="759884" y="102659"/>
                    <a:pt x="757767" y="97367"/>
                  </a:cubicBezTo>
                  <a:cubicBezTo>
                    <a:pt x="755650" y="92075"/>
                    <a:pt x="698500" y="56092"/>
                    <a:pt x="649817" y="40217"/>
                  </a:cubicBezTo>
                  <a:cubicBezTo>
                    <a:pt x="601134" y="24342"/>
                    <a:pt x="527050" y="4234"/>
                    <a:pt x="465667" y="2117"/>
                  </a:cubicBezTo>
                  <a:cubicBezTo>
                    <a:pt x="404284" y="0"/>
                    <a:pt x="336550" y="10584"/>
                    <a:pt x="281517" y="27517"/>
                  </a:cubicBezTo>
                  <a:cubicBezTo>
                    <a:pt x="226484" y="44450"/>
                    <a:pt x="174625" y="74084"/>
                    <a:pt x="135467" y="103717"/>
                  </a:cubicBezTo>
                  <a:cubicBezTo>
                    <a:pt x="96309" y="133350"/>
                    <a:pt x="66675" y="166159"/>
                    <a:pt x="46567" y="205317"/>
                  </a:cubicBezTo>
                  <a:cubicBezTo>
                    <a:pt x="26459" y="244475"/>
                    <a:pt x="17992" y="302684"/>
                    <a:pt x="14817" y="338667"/>
                  </a:cubicBezTo>
                  <a:cubicBezTo>
                    <a:pt x="11642" y="374650"/>
                    <a:pt x="0" y="424392"/>
                    <a:pt x="33867" y="408517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19" name="Group 10出自【趣你的PPT】(微信:qunideppt)：最优质的PPT资源库"/>
          <p:cNvGrpSpPr>
            <a:grpSpLocks/>
          </p:cNvGrpSpPr>
          <p:nvPr/>
        </p:nvGrpSpPr>
        <p:grpSpPr bwMode="auto">
          <a:xfrm>
            <a:off x="6392921" y="2080533"/>
            <a:ext cx="661590" cy="365529"/>
            <a:chOff x="1763183" y="2417233"/>
            <a:chExt cx="769409" cy="424392"/>
          </a:xfrm>
          <a:solidFill>
            <a:srgbClr val="F5B037"/>
          </a:solidFill>
        </p:grpSpPr>
        <p:sp>
          <p:nvSpPr>
            <p:cNvPr id="90" name="出自【趣你的PPT】(微信:qunideppt)：最优质的PPT资源库"/>
            <p:cNvSpPr/>
            <p:nvPr/>
          </p:nvSpPr>
          <p:spPr>
            <a:xfrm>
              <a:off x="1782418" y="2421074"/>
              <a:ext cx="750174" cy="410949"/>
            </a:xfrm>
            <a:custGeom>
              <a:avLst/>
              <a:gdLst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  <a:gd name="connsiteX0" fmla="*/ 11642 w 753534"/>
                <a:gd name="connsiteY0" fmla="*/ 392642 h 411692"/>
                <a:gd name="connsiteX1" fmla="*/ 5292 w 753534"/>
                <a:gd name="connsiteY1" fmla="*/ 284692 h 411692"/>
                <a:gd name="connsiteX2" fmla="*/ 43392 w 753534"/>
                <a:gd name="connsiteY2" fmla="*/ 195792 h 411692"/>
                <a:gd name="connsiteX3" fmla="*/ 125942 w 753534"/>
                <a:gd name="connsiteY3" fmla="*/ 113242 h 411692"/>
                <a:gd name="connsiteX4" fmla="*/ 291042 w 753534"/>
                <a:gd name="connsiteY4" fmla="*/ 30692 h 411692"/>
                <a:gd name="connsiteX5" fmla="*/ 456142 w 753534"/>
                <a:gd name="connsiteY5" fmla="*/ 5292 h 411692"/>
                <a:gd name="connsiteX6" fmla="*/ 684742 w 753534"/>
                <a:gd name="connsiteY6" fmla="*/ 62442 h 411692"/>
                <a:gd name="connsiteX7" fmla="*/ 748242 w 753534"/>
                <a:gd name="connsiteY7" fmla="*/ 100542 h 411692"/>
                <a:gd name="connsiteX8" fmla="*/ 652992 w 753534"/>
                <a:gd name="connsiteY8" fmla="*/ 94192 h 411692"/>
                <a:gd name="connsiteX9" fmla="*/ 564092 w 753534"/>
                <a:gd name="connsiteY9" fmla="*/ 138642 h 411692"/>
                <a:gd name="connsiteX10" fmla="*/ 379942 w 753534"/>
                <a:gd name="connsiteY10" fmla="*/ 278342 h 411692"/>
                <a:gd name="connsiteX11" fmla="*/ 208492 w 753534"/>
                <a:gd name="connsiteY11" fmla="*/ 360892 h 411692"/>
                <a:gd name="connsiteX12" fmla="*/ 68792 w 753534"/>
                <a:gd name="connsiteY12" fmla="*/ 398992 h 411692"/>
                <a:gd name="connsiteX13" fmla="*/ 11642 w 753534"/>
                <a:gd name="connsiteY13" fmla="*/ 392642 h 41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534" h="411692">
                  <a:moveTo>
                    <a:pt x="11642" y="392642"/>
                  </a:moveTo>
                  <a:cubicBezTo>
                    <a:pt x="1059" y="373592"/>
                    <a:pt x="0" y="317500"/>
                    <a:pt x="5292" y="284692"/>
                  </a:cubicBezTo>
                  <a:cubicBezTo>
                    <a:pt x="10584" y="251884"/>
                    <a:pt x="23284" y="224367"/>
                    <a:pt x="43392" y="195792"/>
                  </a:cubicBezTo>
                  <a:cubicBezTo>
                    <a:pt x="63500" y="167217"/>
                    <a:pt x="84667" y="140759"/>
                    <a:pt x="125942" y="113242"/>
                  </a:cubicBezTo>
                  <a:cubicBezTo>
                    <a:pt x="167217" y="85725"/>
                    <a:pt x="236009" y="48684"/>
                    <a:pt x="291042" y="30692"/>
                  </a:cubicBezTo>
                  <a:cubicBezTo>
                    <a:pt x="346075" y="12700"/>
                    <a:pt x="390525" y="0"/>
                    <a:pt x="456142" y="5292"/>
                  </a:cubicBezTo>
                  <a:cubicBezTo>
                    <a:pt x="521759" y="10584"/>
                    <a:pt x="636059" y="46567"/>
                    <a:pt x="684742" y="62442"/>
                  </a:cubicBezTo>
                  <a:cubicBezTo>
                    <a:pt x="733425" y="78317"/>
                    <a:pt x="753534" y="95250"/>
                    <a:pt x="748242" y="100542"/>
                  </a:cubicBezTo>
                  <a:cubicBezTo>
                    <a:pt x="742950" y="105834"/>
                    <a:pt x="683684" y="87842"/>
                    <a:pt x="652992" y="94192"/>
                  </a:cubicBezTo>
                  <a:cubicBezTo>
                    <a:pt x="622300" y="100542"/>
                    <a:pt x="609600" y="107950"/>
                    <a:pt x="564092" y="138642"/>
                  </a:cubicBezTo>
                  <a:cubicBezTo>
                    <a:pt x="518584" y="169334"/>
                    <a:pt x="477309" y="222250"/>
                    <a:pt x="379942" y="278342"/>
                  </a:cubicBezTo>
                  <a:cubicBezTo>
                    <a:pt x="307975" y="321734"/>
                    <a:pt x="260350" y="340784"/>
                    <a:pt x="208492" y="360892"/>
                  </a:cubicBezTo>
                  <a:cubicBezTo>
                    <a:pt x="156634" y="381000"/>
                    <a:pt x="101600" y="393700"/>
                    <a:pt x="68792" y="398992"/>
                  </a:cubicBezTo>
                  <a:cubicBezTo>
                    <a:pt x="35984" y="404284"/>
                    <a:pt x="22225" y="411692"/>
                    <a:pt x="11642" y="392642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91" name="出自【趣你的PPT】(微信:qunideppt)：最优质的PPT资源库"/>
            <p:cNvSpPr/>
            <p:nvPr/>
          </p:nvSpPr>
          <p:spPr>
            <a:xfrm>
              <a:off x="1767030" y="2417233"/>
              <a:ext cx="755944" cy="424392"/>
            </a:xfrm>
            <a:custGeom>
              <a:avLst/>
              <a:gdLst>
                <a:gd name="connsiteX0" fmla="*/ 33867 w 759884"/>
                <a:gd name="connsiteY0" fmla="*/ 408517 h 424392"/>
                <a:gd name="connsiteX1" fmla="*/ 218017 w 759884"/>
                <a:gd name="connsiteY1" fmla="*/ 243417 h 424392"/>
                <a:gd name="connsiteX2" fmla="*/ 357717 w 759884"/>
                <a:gd name="connsiteY2" fmla="*/ 141817 h 424392"/>
                <a:gd name="connsiteX3" fmla="*/ 497417 w 759884"/>
                <a:gd name="connsiteY3" fmla="*/ 91017 h 424392"/>
                <a:gd name="connsiteX4" fmla="*/ 662517 w 759884"/>
                <a:gd name="connsiteY4" fmla="*/ 71967 h 424392"/>
                <a:gd name="connsiteX5" fmla="*/ 757767 w 759884"/>
                <a:gd name="connsiteY5" fmla="*/ 97367 h 424392"/>
                <a:gd name="connsiteX6" fmla="*/ 649817 w 759884"/>
                <a:gd name="connsiteY6" fmla="*/ 40217 h 424392"/>
                <a:gd name="connsiteX7" fmla="*/ 465667 w 759884"/>
                <a:gd name="connsiteY7" fmla="*/ 2117 h 424392"/>
                <a:gd name="connsiteX8" fmla="*/ 281517 w 759884"/>
                <a:gd name="connsiteY8" fmla="*/ 27517 h 424392"/>
                <a:gd name="connsiteX9" fmla="*/ 135467 w 759884"/>
                <a:gd name="connsiteY9" fmla="*/ 103717 h 424392"/>
                <a:gd name="connsiteX10" fmla="*/ 46567 w 759884"/>
                <a:gd name="connsiteY10" fmla="*/ 205317 h 424392"/>
                <a:gd name="connsiteX11" fmla="*/ 14817 w 759884"/>
                <a:gd name="connsiteY11" fmla="*/ 338667 h 424392"/>
                <a:gd name="connsiteX12" fmla="*/ 33867 w 759884"/>
                <a:gd name="connsiteY12" fmla="*/ 408517 h 42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9884" h="424392">
                  <a:moveTo>
                    <a:pt x="33867" y="408517"/>
                  </a:moveTo>
                  <a:cubicBezTo>
                    <a:pt x="67734" y="392642"/>
                    <a:pt x="164042" y="287867"/>
                    <a:pt x="218017" y="243417"/>
                  </a:cubicBezTo>
                  <a:cubicBezTo>
                    <a:pt x="271992" y="198967"/>
                    <a:pt x="311150" y="167217"/>
                    <a:pt x="357717" y="141817"/>
                  </a:cubicBezTo>
                  <a:cubicBezTo>
                    <a:pt x="404284" y="116417"/>
                    <a:pt x="446617" y="102659"/>
                    <a:pt x="497417" y="91017"/>
                  </a:cubicBezTo>
                  <a:cubicBezTo>
                    <a:pt x="548217" y="79375"/>
                    <a:pt x="619125" y="70909"/>
                    <a:pt x="662517" y="71967"/>
                  </a:cubicBezTo>
                  <a:cubicBezTo>
                    <a:pt x="705909" y="73025"/>
                    <a:pt x="759884" y="102659"/>
                    <a:pt x="757767" y="97367"/>
                  </a:cubicBezTo>
                  <a:cubicBezTo>
                    <a:pt x="755650" y="92075"/>
                    <a:pt x="698500" y="56092"/>
                    <a:pt x="649817" y="40217"/>
                  </a:cubicBezTo>
                  <a:cubicBezTo>
                    <a:pt x="601134" y="24342"/>
                    <a:pt x="527050" y="4234"/>
                    <a:pt x="465667" y="2117"/>
                  </a:cubicBezTo>
                  <a:cubicBezTo>
                    <a:pt x="404284" y="0"/>
                    <a:pt x="336550" y="10584"/>
                    <a:pt x="281517" y="27517"/>
                  </a:cubicBezTo>
                  <a:cubicBezTo>
                    <a:pt x="226484" y="44450"/>
                    <a:pt x="174625" y="74084"/>
                    <a:pt x="135467" y="103717"/>
                  </a:cubicBezTo>
                  <a:cubicBezTo>
                    <a:pt x="96309" y="133350"/>
                    <a:pt x="66675" y="166159"/>
                    <a:pt x="46567" y="205317"/>
                  </a:cubicBezTo>
                  <a:cubicBezTo>
                    <a:pt x="26459" y="244475"/>
                    <a:pt x="17992" y="302684"/>
                    <a:pt x="14817" y="338667"/>
                  </a:cubicBezTo>
                  <a:cubicBezTo>
                    <a:pt x="11642" y="374650"/>
                    <a:pt x="0" y="424392"/>
                    <a:pt x="33867" y="408517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sp>
        <p:nvSpPr>
          <p:cNvPr id="20" name="出自【趣你的PPT】(微信:qunideppt)：最优质的PPT资源库"/>
          <p:cNvSpPr/>
          <p:nvPr/>
        </p:nvSpPr>
        <p:spPr bwMode="auto">
          <a:xfrm rot="15224640">
            <a:off x="5675922" y="2053243"/>
            <a:ext cx="375453" cy="337411"/>
          </a:xfrm>
          <a:prstGeom prst="teardrop">
            <a:avLst/>
          </a:prstGeom>
          <a:solidFill>
            <a:srgbClr val="F5B0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id-ID" sz="1600">
              <a:solidFill>
                <a:schemeClr val="bg1"/>
              </a:solidFill>
              <a:latin typeface="+mn-lt"/>
              <a:ea typeface="Roboto" panose="02000000000000000000" pitchFamily="2" charset="0"/>
            </a:endParaRPr>
          </a:p>
        </p:txBody>
      </p:sp>
      <p:grpSp>
        <p:nvGrpSpPr>
          <p:cNvPr id="21" name="Group 287出自【趣你的PPT】(微信:qunideppt)：最优质的PPT资源库"/>
          <p:cNvGrpSpPr>
            <a:grpSpLocks/>
          </p:cNvGrpSpPr>
          <p:nvPr/>
        </p:nvGrpSpPr>
        <p:grpSpPr bwMode="auto">
          <a:xfrm>
            <a:off x="4416421" y="5209852"/>
            <a:ext cx="1141242" cy="325833"/>
            <a:chOff x="2209800" y="4160516"/>
            <a:chExt cx="952500" cy="271346"/>
          </a:xfrm>
        </p:grpSpPr>
        <p:sp>
          <p:nvSpPr>
            <p:cNvPr id="88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89" name="出自【趣你的PPT】(微信:qunideppt)：最优质的PPT资源库"/>
            <p:cNvSpPr/>
            <p:nvPr/>
          </p:nvSpPr>
          <p:spPr>
            <a:xfrm>
              <a:off x="2218083" y="4182554"/>
              <a:ext cx="935935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22" name="Group 223出自【趣你的PPT】(微信:qunideppt)：最优质的PPT资源库"/>
          <p:cNvGrpSpPr>
            <a:grpSpLocks/>
          </p:cNvGrpSpPr>
          <p:nvPr/>
        </p:nvGrpSpPr>
        <p:grpSpPr bwMode="auto">
          <a:xfrm>
            <a:off x="3868956" y="5042801"/>
            <a:ext cx="1141242" cy="325832"/>
            <a:chOff x="2209800" y="4160516"/>
            <a:chExt cx="952500" cy="271346"/>
          </a:xfrm>
        </p:grpSpPr>
        <p:sp>
          <p:nvSpPr>
            <p:cNvPr id="86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87" name="出自【趣你的PPT】(微信:qunideppt)：最优质的PPT资源库"/>
            <p:cNvSpPr/>
            <p:nvPr/>
          </p:nvSpPr>
          <p:spPr>
            <a:xfrm>
              <a:off x="2218083" y="4182554"/>
              <a:ext cx="935935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23" name="Group 224出自【趣你的PPT】(微信:qunideppt)：最优质的PPT资源库"/>
          <p:cNvGrpSpPr>
            <a:grpSpLocks/>
          </p:cNvGrpSpPr>
          <p:nvPr/>
        </p:nvGrpSpPr>
        <p:grpSpPr bwMode="auto">
          <a:xfrm>
            <a:off x="4264255" y="4966718"/>
            <a:ext cx="1141242" cy="325832"/>
            <a:chOff x="2209800" y="4160516"/>
            <a:chExt cx="952500" cy="271346"/>
          </a:xfrm>
        </p:grpSpPr>
        <p:sp>
          <p:nvSpPr>
            <p:cNvPr id="84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85" name="出自【趣你的PPT】(微信:qunideppt)：最优质的PPT资源库"/>
            <p:cNvSpPr/>
            <p:nvPr/>
          </p:nvSpPr>
          <p:spPr>
            <a:xfrm>
              <a:off x="2218083" y="4182554"/>
              <a:ext cx="935935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24" name="Group 227出自【趣你的PPT】(微信:qunideppt)：最优质的PPT资源库"/>
          <p:cNvGrpSpPr>
            <a:grpSpLocks/>
          </p:cNvGrpSpPr>
          <p:nvPr/>
        </p:nvGrpSpPr>
        <p:grpSpPr bwMode="auto">
          <a:xfrm>
            <a:off x="4052547" y="4860864"/>
            <a:ext cx="1139589" cy="324179"/>
            <a:chOff x="2209800" y="4160516"/>
            <a:chExt cx="952500" cy="271346"/>
          </a:xfrm>
        </p:grpSpPr>
        <p:sp>
          <p:nvSpPr>
            <p:cNvPr id="82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83" name="出自【趣你的PPT】(微信:qunideppt)：最优质的PPT资源库"/>
            <p:cNvSpPr/>
            <p:nvPr/>
          </p:nvSpPr>
          <p:spPr>
            <a:xfrm>
              <a:off x="2218095" y="4182667"/>
              <a:ext cx="935911" cy="186896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25" name="Group 230出自【趣你的PPT】(微信:qunideppt)：最优质的PPT资源库"/>
          <p:cNvGrpSpPr>
            <a:grpSpLocks/>
          </p:cNvGrpSpPr>
          <p:nvPr/>
        </p:nvGrpSpPr>
        <p:grpSpPr bwMode="auto">
          <a:xfrm>
            <a:off x="4887804" y="5059341"/>
            <a:ext cx="1141242" cy="324179"/>
            <a:chOff x="2209800" y="4160516"/>
            <a:chExt cx="952500" cy="271346"/>
          </a:xfrm>
        </p:grpSpPr>
        <p:sp>
          <p:nvSpPr>
            <p:cNvPr id="80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81" name="出自【趣你的PPT】(微信:qunideppt)：最优质的PPT资源库"/>
            <p:cNvSpPr/>
            <p:nvPr/>
          </p:nvSpPr>
          <p:spPr>
            <a:xfrm>
              <a:off x="2218083" y="4182667"/>
              <a:ext cx="935935" cy="186896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26" name="Group 233出自【趣你的PPT】(微信:qunideppt)：最优质的PPT资源库"/>
          <p:cNvGrpSpPr>
            <a:grpSpLocks/>
          </p:cNvGrpSpPr>
          <p:nvPr/>
        </p:nvGrpSpPr>
        <p:grpSpPr bwMode="auto">
          <a:xfrm>
            <a:off x="5130938" y="4875749"/>
            <a:ext cx="1141242" cy="325833"/>
            <a:chOff x="2209800" y="4160516"/>
            <a:chExt cx="952500" cy="271346"/>
          </a:xfrm>
        </p:grpSpPr>
        <p:sp>
          <p:nvSpPr>
            <p:cNvPr id="78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79" name="出自【趣你的PPT】(微信:qunideppt)：最优质的PPT资源库"/>
            <p:cNvSpPr/>
            <p:nvPr/>
          </p:nvSpPr>
          <p:spPr>
            <a:xfrm>
              <a:off x="2218083" y="4182554"/>
              <a:ext cx="935935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27" name="Group 236出自【趣你的PPT】(微信:qunideppt)：最优质的PPT资源库"/>
          <p:cNvGrpSpPr>
            <a:grpSpLocks/>
          </p:cNvGrpSpPr>
          <p:nvPr/>
        </p:nvGrpSpPr>
        <p:grpSpPr bwMode="auto">
          <a:xfrm>
            <a:off x="5815683" y="5074226"/>
            <a:ext cx="1141242" cy="324179"/>
            <a:chOff x="2209800" y="4160516"/>
            <a:chExt cx="952500" cy="271346"/>
          </a:xfrm>
        </p:grpSpPr>
        <p:sp>
          <p:nvSpPr>
            <p:cNvPr id="76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77" name="出自【趣你的PPT】(微信:qunideppt)：最优质的PPT资源库"/>
            <p:cNvSpPr/>
            <p:nvPr/>
          </p:nvSpPr>
          <p:spPr>
            <a:xfrm>
              <a:off x="2218083" y="4182667"/>
              <a:ext cx="935935" cy="18689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28" name="Group 239出自【趣你的PPT】(微信:qunideppt)：最优质的PPT资源库"/>
          <p:cNvGrpSpPr>
            <a:grpSpLocks/>
          </p:cNvGrpSpPr>
          <p:nvPr/>
        </p:nvGrpSpPr>
        <p:grpSpPr bwMode="auto">
          <a:xfrm>
            <a:off x="6058818" y="4845978"/>
            <a:ext cx="1141242" cy="324179"/>
            <a:chOff x="2209800" y="4160516"/>
            <a:chExt cx="952500" cy="271346"/>
          </a:xfrm>
        </p:grpSpPr>
        <p:sp>
          <p:nvSpPr>
            <p:cNvPr id="74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75" name="出自【趣你的PPT】(微信:qunideppt)：最优质的PPT资源库"/>
            <p:cNvSpPr/>
            <p:nvPr/>
          </p:nvSpPr>
          <p:spPr>
            <a:xfrm>
              <a:off x="2218083" y="4182667"/>
              <a:ext cx="935935" cy="18689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29" name="Group 242出自【趣你的PPT】(微信:qunideppt)：最优质的PPT资源库"/>
          <p:cNvGrpSpPr>
            <a:grpSpLocks/>
          </p:cNvGrpSpPr>
          <p:nvPr/>
        </p:nvGrpSpPr>
        <p:grpSpPr bwMode="auto">
          <a:xfrm>
            <a:off x="6652594" y="5042801"/>
            <a:ext cx="1139589" cy="325832"/>
            <a:chOff x="2209800" y="4160516"/>
            <a:chExt cx="952500" cy="271346"/>
          </a:xfrm>
        </p:grpSpPr>
        <p:sp>
          <p:nvSpPr>
            <p:cNvPr id="72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73" name="出自【趣你的PPT】(微信:qunideppt)：最优质的PPT资源库"/>
            <p:cNvSpPr/>
            <p:nvPr/>
          </p:nvSpPr>
          <p:spPr>
            <a:xfrm>
              <a:off x="2218095" y="4182554"/>
              <a:ext cx="935911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0" name="Group 245出自【趣你的PPT】(微信:qunideppt)：最优质的PPT资源库"/>
          <p:cNvGrpSpPr>
            <a:grpSpLocks/>
          </p:cNvGrpSpPr>
          <p:nvPr/>
        </p:nvGrpSpPr>
        <p:grpSpPr bwMode="auto">
          <a:xfrm>
            <a:off x="7077666" y="4769895"/>
            <a:ext cx="1141242" cy="324179"/>
            <a:chOff x="2209800" y="4160516"/>
            <a:chExt cx="952500" cy="271346"/>
          </a:xfrm>
        </p:grpSpPr>
        <p:sp>
          <p:nvSpPr>
            <p:cNvPr id="70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71" name="出自【趣你的PPT】(微信:qunideppt)：最优质的PPT资源库"/>
            <p:cNvSpPr/>
            <p:nvPr/>
          </p:nvSpPr>
          <p:spPr>
            <a:xfrm>
              <a:off x="2218083" y="4182667"/>
              <a:ext cx="935935" cy="18689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1" name="Group 248出自【趣你的PPT】(微信:qunideppt)：最优质的PPT资源库"/>
          <p:cNvGrpSpPr>
            <a:grpSpLocks/>
          </p:cNvGrpSpPr>
          <p:nvPr/>
        </p:nvGrpSpPr>
        <p:grpSpPr bwMode="auto">
          <a:xfrm>
            <a:off x="6682365" y="4860864"/>
            <a:ext cx="1141242" cy="324179"/>
            <a:chOff x="2209800" y="4160516"/>
            <a:chExt cx="952500" cy="271346"/>
          </a:xfrm>
        </p:grpSpPr>
        <p:sp>
          <p:nvSpPr>
            <p:cNvPr id="68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69" name="出自【趣你的PPT】(微信:qunideppt)：最优质的PPT资源库"/>
            <p:cNvSpPr/>
            <p:nvPr/>
          </p:nvSpPr>
          <p:spPr>
            <a:xfrm>
              <a:off x="2218083" y="4182667"/>
              <a:ext cx="935935" cy="186896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2" name="Group 251出自【趣你的PPT】(微信:qunideppt)：最优质的PPT资源库"/>
          <p:cNvGrpSpPr>
            <a:grpSpLocks/>
          </p:cNvGrpSpPr>
          <p:nvPr/>
        </p:nvGrpSpPr>
        <p:grpSpPr bwMode="auto">
          <a:xfrm>
            <a:off x="5648632" y="4708698"/>
            <a:ext cx="1141242" cy="325832"/>
            <a:chOff x="2209800" y="4160516"/>
            <a:chExt cx="952500" cy="271346"/>
          </a:xfrm>
        </p:grpSpPr>
        <p:sp>
          <p:nvSpPr>
            <p:cNvPr id="66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67" name="出自【趣你的PPT】(微信:qunideppt)：最优质的PPT资源库"/>
            <p:cNvSpPr/>
            <p:nvPr/>
          </p:nvSpPr>
          <p:spPr>
            <a:xfrm>
              <a:off x="2218083" y="4182554"/>
              <a:ext cx="935935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3" name="Group 254出自【趣你的PPT】(微信:qunideppt)：最优质的PPT资源库"/>
          <p:cNvGrpSpPr>
            <a:grpSpLocks/>
          </p:cNvGrpSpPr>
          <p:nvPr/>
        </p:nvGrpSpPr>
        <p:grpSpPr bwMode="auto">
          <a:xfrm>
            <a:off x="4735638" y="4723584"/>
            <a:ext cx="1141242" cy="325833"/>
            <a:chOff x="2209800" y="4160516"/>
            <a:chExt cx="952500" cy="271346"/>
          </a:xfrm>
        </p:grpSpPr>
        <p:sp>
          <p:nvSpPr>
            <p:cNvPr id="64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65" name="出自【趣你的PPT】(微信:qunideppt)：最优质的PPT资源库"/>
            <p:cNvSpPr/>
            <p:nvPr/>
          </p:nvSpPr>
          <p:spPr>
            <a:xfrm>
              <a:off x="2218083" y="4182554"/>
              <a:ext cx="935935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4" name="Group 257出自【趣你的PPT】(微信:qunideppt)：最优质的PPT资源库"/>
          <p:cNvGrpSpPr>
            <a:grpSpLocks/>
          </p:cNvGrpSpPr>
          <p:nvPr/>
        </p:nvGrpSpPr>
        <p:grpSpPr bwMode="auto">
          <a:xfrm>
            <a:off x="4310567" y="4647501"/>
            <a:ext cx="1141242" cy="325833"/>
            <a:chOff x="2209800" y="4160516"/>
            <a:chExt cx="952500" cy="271346"/>
          </a:xfrm>
        </p:grpSpPr>
        <p:sp>
          <p:nvSpPr>
            <p:cNvPr id="62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63" name="出自【趣你的PPT】(微信:qunideppt)：最优质的PPT资源库"/>
            <p:cNvSpPr/>
            <p:nvPr/>
          </p:nvSpPr>
          <p:spPr>
            <a:xfrm>
              <a:off x="2218083" y="4182554"/>
              <a:ext cx="935935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5" name="Group 260出自【趣你的PPT】(微信:qunideppt)：最优质的PPT资源库"/>
          <p:cNvGrpSpPr>
            <a:grpSpLocks/>
          </p:cNvGrpSpPr>
          <p:nvPr/>
        </p:nvGrpSpPr>
        <p:grpSpPr bwMode="auto">
          <a:xfrm>
            <a:off x="4904344" y="4511875"/>
            <a:ext cx="1139588" cy="324179"/>
            <a:chOff x="2209800" y="4160516"/>
            <a:chExt cx="952500" cy="271346"/>
          </a:xfrm>
        </p:grpSpPr>
        <p:sp>
          <p:nvSpPr>
            <p:cNvPr id="60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61" name="出自【趣你的PPT】(微信:qunideppt)：最优质的PPT资源库"/>
            <p:cNvSpPr/>
            <p:nvPr/>
          </p:nvSpPr>
          <p:spPr>
            <a:xfrm>
              <a:off x="2218095" y="4182667"/>
              <a:ext cx="935911" cy="18689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6" name="Group 263出自【趣你的PPT】(微信:qunideppt)：最优质的PPT资源库"/>
          <p:cNvGrpSpPr>
            <a:grpSpLocks/>
          </p:cNvGrpSpPr>
          <p:nvPr/>
        </p:nvGrpSpPr>
        <p:grpSpPr bwMode="auto">
          <a:xfrm>
            <a:off x="5754487" y="4495335"/>
            <a:ext cx="1141242" cy="325833"/>
            <a:chOff x="2209800" y="4160516"/>
            <a:chExt cx="952500" cy="271346"/>
          </a:xfrm>
        </p:grpSpPr>
        <p:sp>
          <p:nvSpPr>
            <p:cNvPr id="58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59" name="出自【趣你的PPT】(微信:qunideppt)：最优质的PPT资源库"/>
            <p:cNvSpPr/>
            <p:nvPr/>
          </p:nvSpPr>
          <p:spPr>
            <a:xfrm>
              <a:off x="2218083" y="4182554"/>
              <a:ext cx="935935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7" name="Group 266出自【趣你的PPT】(微信:qunideppt)：最优质的PPT资源库"/>
          <p:cNvGrpSpPr>
            <a:grpSpLocks/>
          </p:cNvGrpSpPr>
          <p:nvPr/>
        </p:nvGrpSpPr>
        <p:grpSpPr bwMode="auto">
          <a:xfrm>
            <a:off x="6591397" y="4632616"/>
            <a:ext cx="1139588" cy="325832"/>
            <a:chOff x="2209800" y="4160516"/>
            <a:chExt cx="952500" cy="271346"/>
          </a:xfrm>
        </p:grpSpPr>
        <p:sp>
          <p:nvSpPr>
            <p:cNvPr id="56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57" name="出自【趣你的PPT】(微信:qunideppt)：最优质的PPT资源库"/>
            <p:cNvSpPr/>
            <p:nvPr/>
          </p:nvSpPr>
          <p:spPr>
            <a:xfrm>
              <a:off x="2218095" y="4182554"/>
              <a:ext cx="935911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oup 269出自【趣你的PPT】(微信:qunideppt)：最优质的PPT资源库"/>
          <p:cNvGrpSpPr>
            <a:grpSpLocks/>
          </p:cNvGrpSpPr>
          <p:nvPr/>
        </p:nvGrpSpPr>
        <p:grpSpPr bwMode="auto">
          <a:xfrm>
            <a:off x="6621169" y="4435792"/>
            <a:ext cx="1141242" cy="324179"/>
            <a:chOff x="2209800" y="4160516"/>
            <a:chExt cx="952500" cy="271346"/>
          </a:xfrm>
        </p:grpSpPr>
        <p:sp>
          <p:nvSpPr>
            <p:cNvPr id="54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55" name="出自【趣你的PPT】(微信:qunideppt)：最优质的PPT资源库"/>
            <p:cNvSpPr/>
            <p:nvPr/>
          </p:nvSpPr>
          <p:spPr>
            <a:xfrm>
              <a:off x="2218083" y="4182667"/>
              <a:ext cx="935935" cy="18689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39" name="Group 272出自【趣你的PPT】(微信:qunideppt)：最优质的PPT资源库"/>
          <p:cNvGrpSpPr>
            <a:grpSpLocks/>
          </p:cNvGrpSpPr>
          <p:nvPr/>
        </p:nvGrpSpPr>
        <p:grpSpPr bwMode="auto">
          <a:xfrm>
            <a:off x="5938077" y="4283627"/>
            <a:ext cx="1139589" cy="324179"/>
            <a:chOff x="2209800" y="4160516"/>
            <a:chExt cx="952500" cy="271346"/>
          </a:xfrm>
        </p:grpSpPr>
        <p:sp>
          <p:nvSpPr>
            <p:cNvPr id="52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53" name="出自【趣你的PPT】(微信:qunideppt)：最优质的PPT资源库"/>
            <p:cNvSpPr/>
            <p:nvPr/>
          </p:nvSpPr>
          <p:spPr>
            <a:xfrm>
              <a:off x="2218095" y="4182667"/>
              <a:ext cx="935911" cy="18689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40" name="Group 275出自【趣你的PPT】(微信:qunideppt)：最优质的PPT资源库"/>
          <p:cNvGrpSpPr>
            <a:grpSpLocks/>
          </p:cNvGrpSpPr>
          <p:nvPr/>
        </p:nvGrpSpPr>
        <p:grpSpPr bwMode="auto">
          <a:xfrm>
            <a:off x="5116053" y="4343170"/>
            <a:ext cx="1141242" cy="325833"/>
            <a:chOff x="2209800" y="4160516"/>
            <a:chExt cx="952500" cy="271346"/>
          </a:xfrm>
        </p:grpSpPr>
        <p:sp>
          <p:nvSpPr>
            <p:cNvPr id="50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51" name="出自【趣你的PPT】(微信:qunideppt)：最优质的PPT资源库"/>
            <p:cNvSpPr/>
            <p:nvPr/>
          </p:nvSpPr>
          <p:spPr>
            <a:xfrm>
              <a:off x="2218083" y="4182554"/>
              <a:ext cx="935935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41" name="Group 278出自【趣你的PPT】(微信:qunideppt)：最优质的PPT资源库"/>
          <p:cNvGrpSpPr>
            <a:grpSpLocks/>
          </p:cNvGrpSpPr>
          <p:nvPr/>
        </p:nvGrpSpPr>
        <p:grpSpPr bwMode="auto">
          <a:xfrm>
            <a:off x="4980427" y="4252202"/>
            <a:ext cx="1139588" cy="325832"/>
            <a:chOff x="2209800" y="4160516"/>
            <a:chExt cx="952500" cy="271346"/>
          </a:xfrm>
        </p:grpSpPr>
        <p:sp>
          <p:nvSpPr>
            <p:cNvPr id="48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>
              <a:off x="2218095" y="4182554"/>
              <a:ext cx="935911" cy="1873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42" name="Group 281出自【趣你的PPT】(微信:qunideppt)：最优质的PPT资源库"/>
          <p:cNvGrpSpPr>
            <a:grpSpLocks/>
          </p:cNvGrpSpPr>
          <p:nvPr/>
        </p:nvGrpSpPr>
        <p:grpSpPr bwMode="auto">
          <a:xfrm>
            <a:off x="5602321" y="4116576"/>
            <a:ext cx="1141242" cy="324179"/>
            <a:chOff x="2209800" y="4160516"/>
            <a:chExt cx="952500" cy="271346"/>
          </a:xfrm>
        </p:grpSpPr>
        <p:sp>
          <p:nvSpPr>
            <p:cNvPr id="46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>
            <a:xfrm>
              <a:off x="2218083" y="4182667"/>
              <a:ext cx="935935" cy="186896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grpSp>
        <p:nvGrpSpPr>
          <p:cNvPr id="43" name="Group 290出自【趣你的PPT】(微信:qunideppt)：最优质的PPT资源库"/>
          <p:cNvGrpSpPr>
            <a:grpSpLocks/>
          </p:cNvGrpSpPr>
          <p:nvPr/>
        </p:nvGrpSpPr>
        <p:grpSpPr bwMode="auto">
          <a:xfrm>
            <a:off x="5724715" y="5454640"/>
            <a:ext cx="1139588" cy="324179"/>
            <a:chOff x="2209800" y="4160516"/>
            <a:chExt cx="952500" cy="271346"/>
          </a:xfrm>
        </p:grpSpPr>
        <p:sp>
          <p:nvSpPr>
            <p:cNvPr id="44" name="出自【趣你的PPT】(微信:qunideppt)：最优质的PPT资源库"/>
            <p:cNvSpPr/>
            <p:nvPr/>
          </p:nvSpPr>
          <p:spPr>
            <a:xfrm>
              <a:off x="2209800" y="4160516"/>
              <a:ext cx="952500" cy="271346"/>
            </a:xfrm>
            <a:custGeom>
              <a:avLst/>
              <a:gdLst>
                <a:gd name="connsiteX0" fmla="*/ 0 w 4572000"/>
                <a:gd name="connsiteY0" fmla="*/ 457200 h 914400"/>
                <a:gd name="connsiteX1" fmla="*/ 2286000 w 4572000"/>
                <a:gd name="connsiteY1" fmla="*/ 0 h 914400"/>
                <a:gd name="connsiteX2" fmla="*/ 4572000 w 4572000"/>
                <a:gd name="connsiteY2" fmla="*/ 457200 h 914400"/>
                <a:gd name="connsiteX3" fmla="*/ 2286000 w 4572000"/>
                <a:gd name="connsiteY3" fmla="*/ 914400 h 914400"/>
                <a:gd name="connsiteX4" fmla="*/ 0 w 4572000"/>
                <a:gd name="connsiteY4" fmla="*/ 457200 h 914400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10100"/>
                <a:gd name="connsiteY0" fmla="*/ 868455 h 1325655"/>
                <a:gd name="connsiteX1" fmla="*/ 2324100 w 4610100"/>
                <a:gd name="connsiteY1" fmla="*/ 411255 h 1325655"/>
                <a:gd name="connsiteX2" fmla="*/ 4610100 w 4610100"/>
                <a:gd name="connsiteY2" fmla="*/ 868455 h 1325655"/>
                <a:gd name="connsiteX3" fmla="*/ 2324100 w 4610100"/>
                <a:gd name="connsiteY3" fmla="*/ 1325655 h 1325655"/>
                <a:gd name="connsiteX4" fmla="*/ 38100 w 4610100"/>
                <a:gd name="connsiteY4" fmla="*/ 868455 h 1325655"/>
                <a:gd name="connsiteX0" fmla="*/ 38100 w 4629150"/>
                <a:gd name="connsiteY0" fmla="*/ 868455 h 1325655"/>
                <a:gd name="connsiteX1" fmla="*/ 2324100 w 4629150"/>
                <a:gd name="connsiteY1" fmla="*/ 411255 h 1325655"/>
                <a:gd name="connsiteX2" fmla="*/ 4610100 w 4629150"/>
                <a:gd name="connsiteY2" fmla="*/ 868455 h 1325655"/>
                <a:gd name="connsiteX3" fmla="*/ 2324100 w 4629150"/>
                <a:gd name="connsiteY3" fmla="*/ 1325655 h 1325655"/>
                <a:gd name="connsiteX4" fmla="*/ 38100 w 4629150"/>
                <a:gd name="connsiteY4" fmla="*/ 868455 h 1325655"/>
                <a:gd name="connsiteX0" fmla="*/ 38100 w 4653423"/>
                <a:gd name="connsiteY0" fmla="*/ 868455 h 1325655"/>
                <a:gd name="connsiteX1" fmla="*/ 2324100 w 4653423"/>
                <a:gd name="connsiteY1" fmla="*/ 411255 h 1325655"/>
                <a:gd name="connsiteX2" fmla="*/ 4610100 w 4653423"/>
                <a:gd name="connsiteY2" fmla="*/ 868455 h 1325655"/>
                <a:gd name="connsiteX3" fmla="*/ 2324100 w 4653423"/>
                <a:gd name="connsiteY3" fmla="*/ 1325655 h 1325655"/>
                <a:gd name="connsiteX4" fmla="*/ 38100 w 4653423"/>
                <a:gd name="connsiteY4" fmla="*/ 868455 h 13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53423" h="1325655">
                  <a:moveTo>
                    <a:pt x="38100" y="868455"/>
                  </a:moveTo>
                  <a:cubicBezTo>
                    <a:pt x="0" y="0"/>
                    <a:pt x="121777" y="849405"/>
                    <a:pt x="2324100" y="411255"/>
                  </a:cubicBezTo>
                  <a:cubicBezTo>
                    <a:pt x="4653423" y="830355"/>
                    <a:pt x="4629150" y="31750"/>
                    <a:pt x="4610100" y="868455"/>
                  </a:cubicBezTo>
                  <a:cubicBezTo>
                    <a:pt x="4610100" y="1120960"/>
                    <a:pt x="3586623" y="1325655"/>
                    <a:pt x="2324100" y="1325655"/>
                  </a:cubicBezTo>
                  <a:cubicBezTo>
                    <a:pt x="1061577" y="1325655"/>
                    <a:pt x="38100" y="1120960"/>
                    <a:pt x="38100" y="868455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lumMod val="50000"/>
                  </a:schemeClr>
                </a:gs>
                <a:gs pos="5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2218095" y="4182667"/>
              <a:ext cx="935911" cy="18689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id-ID" sz="1600">
                <a:solidFill>
                  <a:schemeClr val="bg1"/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cxnSp>
        <p:nvCxnSpPr>
          <p:cNvPr id="96" name="出自【趣你的PPT】(微信:qunideppt)：最优质的PPT资源库"/>
          <p:cNvCxnSpPr/>
          <p:nvPr/>
        </p:nvCxnSpPr>
        <p:spPr>
          <a:xfrm>
            <a:off x="6792474" y="2210438"/>
            <a:ext cx="1613369" cy="303437"/>
          </a:xfrm>
          <a:prstGeom prst="bentConnector3">
            <a:avLst>
              <a:gd name="adj1" fmla="val 100614"/>
            </a:avLst>
          </a:prstGeom>
          <a:ln w="12700">
            <a:solidFill>
              <a:srgbClr val="F5B037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出自【趣你的PPT】(微信:qunideppt)：最优质的PPT资源库"/>
          <p:cNvCxnSpPr/>
          <p:nvPr/>
        </p:nvCxnSpPr>
        <p:spPr>
          <a:xfrm>
            <a:off x="6743565" y="2913823"/>
            <a:ext cx="1891582" cy="1141554"/>
          </a:xfrm>
          <a:prstGeom prst="bentConnector3">
            <a:avLst>
              <a:gd name="adj1" fmla="val 50000"/>
            </a:avLst>
          </a:prstGeom>
          <a:ln w="12700">
            <a:solidFill>
              <a:srgbClr val="F5B037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出自【趣你的PPT】(微信:qunideppt)：最优质的PPT资源库"/>
          <p:cNvCxnSpPr/>
          <p:nvPr/>
        </p:nvCxnSpPr>
        <p:spPr>
          <a:xfrm rot="10800000" flipV="1">
            <a:off x="4310569" y="2182900"/>
            <a:ext cx="1481931" cy="242631"/>
          </a:xfrm>
          <a:prstGeom prst="bentConnector3">
            <a:avLst>
              <a:gd name="adj1" fmla="val 100001"/>
            </a:avLst>
          </a:prstGeom>
          <a:ln w="12700">
            <a:solidFill>
              <a:srgbClr val="F5B037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出自【趣你的PPT】(微信:qunideppt)：最优质的PPT资源库"/>
          <p:cNvCxnSpPr/>
          <p:nvPr/>
        </p:nvCxnSpPr>
        <p:spPr>
          <a:xfrm rot="10800000" flipV="1">
            <a:off x="3521904" y="2704840"/>
            <a:ext cx="1779882" cy="1248821"/>
          </a:xfrm>
          <a:prstGeom prst="bentConnector3">
            <a:avLst>
              <a:gd name="adj1" fmla="val 34707"/>
            </a:avLst>
          </a:prstGeom>
          <a:ln w="12700">
            <a:solidFill>
              <a:srgbClr val="F5B037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出自【趣你的PPT】(微信:qunideppt)：最优质的PPT资源库"/>
          <p:cNvSpPr txBox="1"/>
          <p:nvPr/>
        </p:nvSpPr>
        <p:spPr>
          <a:xfrm>
            <a:off x="2024015" y="3778995"/>
            <a:ext cx="143030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" name="出自【趣你的PPT】(微信:qunideppt)：最优质的PPT资源库"/>
          <p:cNvSpPr txBox="1"/>
          <p:nvPr/>
        </p:nvSpPr>
        <p:spPr>
          <a:xfrm>
            <a:off x="1120326" y="4077534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" name="出自【趣你的PPT】(微信:qunideppt)：最优质的PPT资源库"/>
          <p:cNvSpPr txBox="1"/>
          <p:nvPr/>
        </p:nvSpPr>
        <p:spPr>
          <a:xfrm>
            <a:off x="2774478" y="2214770"/>
            <a:ext cx="143030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" name="出自【趣你的PPT】(微信:qunideppt)：最优质的PPT资源库"/>
          <p:cNvSpPr txBox="1"/>
          <p:nvPr/>
        </p:nvSpPr>
        <p:spPr>
          <a:xfrm>
            <a:off x="1870789" y="2513309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" name="出自【趣你的PPT】(微信:qunideppt)：最优质的PPT资源库"/>
          <p:cNvSpPr txBox="1"/>
          <p:nvPr/>
        </p:nvSpPr>
        <p:spPr>
          <a:xfrm>
            <a:off x="8516091" y="2326472"/>
            <a:ext cx="1411239" cy="2856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" name="出自【趣你的PPT】(微信:qunideppt)：最优质的PPT资源库"/>
          <p:cNvSpPr txBox="1"/>
          <p:nvPr/>
        </p:nvSpPr>
        <p:spPr>
          <a:xfrm>
            <a:off x="8520172" y="2621017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出自【趣你的PPT】(微信:qunideppt)：最优质的PPT资源库"/>
          <p:cNvSpPr txBox="1"/>
          <p:nvPr/>
        </p:nvSpPr>
        <p:spPr>
          <a:xfrm>
            <a:off x="8733594" y="3872629"/>
            <a:ext cx="1433883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7" name="出自【趣你的PPT】(微信:qunideppt)：最优质的PPT资源库"/>
          <p:cNvSpPr txBox="1"/>
          <p:nvPr/>
        </p:nvSpPr>
        <p:spPr>
          <a:xfrm>
            <a:off x="8737675" y="4184084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8332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4926449" y="93034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赠送可编辑图标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solidFill>
              <a:srgbClr val="F5B0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solidFill>
              <a:srgbClr val="F5B0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900984" y="685050"/>
            <a:ext cx="3175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6" y="20925"/>
                </a:moveTo>
                <a:lnTo>
                  <a:pt x="864" y="20925"/>
                </a:lnTo>
                <a:lnTo>
                  <a:pt x="864" y="11475"/>
                </a:lnTo>
                <a:lnTo>
                  <a:pt x="20736" y="11475"/>
                </a:lnTo>
                <a:cubicBezTo>
                  <a:pt x="20736" y="11475"/>
                  <a:pt x="20736" y="20925"/>
                  <a:pt x="20736" y="20925"/>
                </a:cubicBezTo>
                <a:close/>
                <a:moveTo>
                  <a:pt x="4320" y="5738"/>
                </a:moveTo>
                <a:cubicBezTo>
                  <a:pt x="4320" y="2946"/>
                  <a:pt x="7227" y="675"/>
                  <a:pt x="10800" y="675"/>
                </a:cubicBezTo>
                <a:cubicBezTo>
                  <a:pt x="14373" y="675"/>
                  <a:pt x="17280" y="2946"/>
                  <a:pt x="17280" y="5738"/>
                </a:cubicBezTo>
                <a:lnTo>
                  <a:pt x="17280" y="10800"/>
                </a:lnTo>
                <a:lnTo>
                  <a:pt x="4320" y="10800"/>
                </a:lnTo>
                <a:cubicBezTo>
                  <a:pt x="4320" y="10800"/>
                  <a:pt x="4320" y="5738"/>
                  <a:pt x="4320" y="5738"/>
                </a:cubicBezTo>
                <a:close/>
                <a:moveTo>
                  <a:pt x="18144" y="5738"/>
                </a:moveTo>
                <a:cubicBezTo>
                  <a:pt x="18144" y="2574"/>
                  <a:pt x="14850" y="0"/>
                  <a:pt x="10800" y="0"/>
                </a:cubicBezTo>
                <a:cubicBezTo>
                  <a:pt x="6750" y="0"/>
                  <a:pt x="3456" y="2574"/>
                  <a:pt x="3456" y="5738"/>
                </a:cubicBezTo>
                <a:lnTo>
                  <a:pt x="3456" y="10800"/>
                </a:lnTo>
                <a:lnTo>
                  <a:pt x="0" y="1080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0800"/>
                </a:lnTo>
                <a:lnTo>
                  <a:pt x="18144" y="10800"/>
                </a:lnTo>
                <a:cubicBezTo>
                  <a:pt x="18144" y="10800"/>
                  <a:pt x="18144" y="5738"/>
                  <a:pt x="18144" y="5738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1027984" y="951750"/>
            <a:ext cx="63501" cy="82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3323"/>
                </a:moveTo>
                <a:cubicBezTo>
                  <a:pt x="14373" y="3323"/>
                  <a:pt x="17280" y="5559"/>
                  <a:pt x="17280" y="8308"/>
                </a:cubicBezTo>
                <a:cubicBezTo>
                  <a:pt x="17280" y="11056"/>
                  <a:pt x="14373" y="13292"/>
                  <a:pt x="10800" y="13292"/>
                </a:cubicBezTo>
                <a:cubicBezTo>
                  <a:pt x="7229" y="13292"/>
                  <a:pt x="4320" y="11056"/>
                  <a:pt x="4320" y="8308"/>
                </a:cubicBezTo>
                <a:cubicBezTo>
                  <a:pt x="4320" y="5559"/>
                  <a:pt x="7229" y="3323"/>
                  <a:pt x="10800" y="3323"/>
                </a:cubicBezTo>
                <a:close/>
                <a:moveTo>
                  <a:pt x="8640" y="16447"/>
                </a:moveTo>
                <a:lnTo>
                  <a:pt x="8640" y="21600"/>
                </a:lnTo>
                <a:lnTo>
                  <a:pt x="12960" y="21600"/>
                </a:lnTo>
                <a:lnTo>
                  <a:pt x="12960" y="16447"/>
                </a:lnTo>
                <a:cubicBezTo>
                  <a:pt x="17883" y="15674"/>
                  <a:pt x="21600" y="12319"/>
                  <a:pt x="21600" y="8308"/>
                </a:cubicBezTo>
                <a:cubicBezTo>
                  <a:pt x="21600" y="3727"/>
                  <a:pt x="16755" y="0"/>
                  <a:pt x="10800" y="0"/>
                </a:cubicBezTo>
                <a:cubicBezTo>
                  <a:pt x="4845" y="0"/>
                  <a:pt x="0" y="3727"/>
                  <a:pt x="0" y="8308"/>
                </a:cubicBezTo>
                <a:cubicBezTo>
                  <a:pt x="0" y="12319"/>
                  <a:pt x="3719" y="15678"/>
                  <a:pt x="8640" y="16447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1821734" y="691400"/>
            <a:ext cx="4064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32" y="8835"/>
                </a:moveTo>
                <a:lnTo>
                  <a:pt x="18225" y="10281"/>
                </a:lnTo>
                <a:lnTo>
                  <a:pt x="18225" y="7867"/>
                </a:lnTo>
                <a:cubicBezTo>
                  <a:pt x="18225" y="7867"/>
                  <a:pt x="20532" y="8835"/>
                  <a:pt x="20532" y="8835"/>
                </a:cubicBezTo>
                <a:close/>
                <a:moveTo>
                  <a:pt x="675" y="20925"/>
                </a:moveTo>
                <a:lnTo>
                  <a:pt x="675" y="9385"/>
                </a:lnTo>
                <a:lnTo>
                  <a:pt x="10800" y="15732"/>
                </a:lnTo>
                <a:lnTo>
                  <a:pt x="20925" y="9385"/>
                </a:lnTo>
                <a:lnTo>
                  <a:pt x="20925" y="20925"/>
                </a:lnTo>
                <a:cubicBezTo>
                  <a:pt x="20925" y="20925"/>
                  <a:pt x="675" y="20925"/>
                  <a:pt x="675" y="20925"/>
                </a:cubicBezTo>
                <a:close/>
                <a:moveTo>
                  <a:pt x="3375" y="10281"/>
                </a:moveTo>
                <a:lnTo>
                  <a:pt x="1068" y="8835"/>
                </a:lnTo>
                <a:lnTo>
                  <a:pt x="3375" y="7867"/>
                </a:lnTo>
                <a:cubicBezTo>
                  <a:pt x="3375" y="7867"/>
                  <a:pt x="3375" y="10281"/>
                  <a:pt x="3375" y="10281"/>
                </a:cubicBezTo>
                <a:close/>
                <a:moveTo>
                  <a:pt x="17550" y="675"/>
                </a:moveTo>
                <a:lnTo>
                  <a:pt x="17550" y="10704"/>
                </a:lnTo>
                <a:lnTo>
                  <a:pt x="10800" y="14935"/>
                </a:lnTo>
                <a:lnTo>
                  <a:pt x="4050" y="10704"/>
                </a:lnTo>
                <a:lnTo>
                  <a:pt x="4050" y="675"/>
                </a:lnTo>
                <a:cubicBezTo>
                  <a:pt x="4050" y="675"/>
                  <a:pt x="17550" y="675"/>
                  <a:pt x="17550" y="675"/>
                </a:cubicBezTo>
                <a:close/>
                <a:moveTo>
                  <a:pt x="18225" y="0"/>
                </a:moveTo>
                <a:lnTo>
                  <a:pt x="3375" y="0"/>
                </a:lnTo>
                <a:lnTo>
                  <a:pt x="3375" y="7135"/>
                </a:lnTo>
                <a:lnTo>
                  <a:pt x="0" y="855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8551"/>
                </a:lnTo>
                <a:lnTo>
                  <a:pt x="18225" y="7135"/>
                </a:lnTo>
                <a:cubicBezTo>
                  <a:pt x="18225" y="7135"/>
                  <a:pt x="18225" y="0"/>
                  <a:pt x="18225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2844084" y="735850"/>
            <a:ext cx="406401" cy="361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17751"/>
                </a:moveTo>
                <a:lnTo>
                  <a:pt x="14512" y="20498"/>
                </a:lnTo>
                <a:lnTo>
                  <a:pt x="14512" y="3849"/>
                </a:lnTo>
                <a:lnTo>
                  <a:pt x="20925" y="1102"/>
                </a:lnTo>
                <a:cubicBezTo>
                  <a:pt x="20925" y="1102"/>
                  <a:pt x="20925" y="17751"/>
                  <a:pt x="20925" y="17751"/>
                </a:cubicBezTo>
                <a:close/>
                <a:moveTo>
                  <a:pt x="675" y="3849"/>
                </a:moveTo>
                <a:lnTo>
                  <a:pt x="7088" y="1102"/>
                </a:lnTo>
                <a:lnTo>
                  <a:pt x="7088" y="17751"/>
                </a:lnTo>
                <a:lnTo>
                  <a:pt x="675" y="20498"/>
                </a:lnTo>
                <a:cubicBezTo>
                  <a:pt x="675" y="20498"/>
                  <a:pt x="675" y="3849"/>
                  <a:pt x="675" y="3849"/>
                </a:cubicBezTo>
                <a:close/>
                <a:moveTo>
                  <a:pt x="7762" y="1112"/>
                </a:moveTo>
                <a:lnTo>
                  <a:pt x="13838" y="3845"/>
                </a:lnTo>
                <a:lnTo>
                  <a:pt x="13838" y="20489"/>
                </a:lnTo>
                <a:lnTo>
                  <a:pt x="7762" y="17755"/>
                </a:lnTo>
                <a:cubicBezTo>
                  <a:pt x="7762" y="17755"/>
                  <a:pt x="7762" y="1112"/>
                  <a:pt x="7762" y="1112"/>
                </a:cubicBezTo>
                <a:close/>
                <a:moveTo>
                  <a:pt x="7428" y="143"/>
                </a:moveTo>
                <a:lnTo>
                  <a:pt x="0" y="3326"/>
                </a:lnTo>
                <a:lnTo>
                  <a:pt x="0" y="21600"/>
                </a:lnTo>
                <a:lnTo>
                  <a:pt x="7422" y="18420"/>
                </a:lnTo>
                <a:lnTo>
                  <a:pt x="14172" y="21457"/>
                </a:lnTo>
                <a:lnTo>
                  <a:pt x="21600" y="18274"/>
                </a:lnTo>
                <a:lnTo>
                  <a:pt x="21600" y="0"/>
                </a:lnTo>
                <a:lnTo>
                  <a:pt x="14178" y="3180"/>
                </a:lnTo>
                <a:cubicBezTo>
                  <a:pt x="14178" y="3180"/>
                  <a:pt x="7428" y="143"/>
                  <a:pt x="7428" y="14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3860084" y="691400"/>
            <a:ext cx="4064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438" y="20925"/>
                </a:moveTo>
                <a:cubicBezTo>
                  <a:pt x="4157" y="20925"/>
                  <a:pt x="675" y="17443"/>
                  <a:pt x="675" y="13162"/>
                </a:cubicBezTo>
                <a:cubicBezTo>
                  <a:pt x="675" y="8882"/>
                  <a:pt x="4157" y="5400"/>
                  <a:pt x="8438" y="5400"/>
                </a:cubicBezTo>
                <a:cubicBezTo>
                  <a:pt x="12718" y="5400"/>
                  <a:pt x="16200" y="8882"/>
                  <a:pt x="16200" y="13162"/>
                </a:cubicBezTo>
                <a:cubicBezTo>
                  <a:pt x="16200" y="17443"/>
                  <a:pt x="12718" y="20925"/>
                  <a:pt x="8438" y="20925"/>
                </a:cubicBezTo>
                <a:close/>
                <a:moveTo>
                  <a:pt x="15188" y="0"/>
                </a:moveTo>
                <a:lnTo>
                  <a:pt x="15188" y="675"/>
                </a:lnTo>
                <a:lnTo>
                  <a:pt x="20448" y="675"/>
                </a:lnTo>
                <a:lnTo>
                  <a:pt x="14157" y="6966"/>
                </a:lnTo>
                <a:cubicBezTo>
                  <a:pt x="12652" y="5576"/>
                  <a:pt x="10642" y="4725"/>
                  <a:pt x="8438" y="4725"/>
                </a:cubicBezTo>
                <a:cubicBezTo>
                  <a:pt x="3785" y="4725"/>
                  <a:pt x="0" y="8510"/>
                  <a:pt x="0" y="13162"/>
                </a:cubicBezTo>
                <a:cubicBezTo>
                  <a:pt x="0" y="17815"/>
                  <a:pt x="3785" y="21600"/>
                  <a:pt x="8438" y="21600"/>
                </a:cubicBezTo>
                <a:cubicBezTo>
                  <a:pt x="13090" y="21600"/>
                  <a:pt x="16875" y="17815"/>
                  <a:pt x="16875" y="13162"/>
                </a:cubicBezTo>
                <a:cubicBezTo>
                  <a:pt x="16875" y="10958"/>
                  <a:pt x="16024" y="8948"/>
                  <a:pt x="14634" y="7444"/>
                </a:cubicBezTo>
                <a:lnTo>
                  <a:pt x="20925" y="1152"/>
                </a:lnTo>
                <a:lnTo>
                  <a:pt x="20925" y="6412"/>
                </a:lnTo>
                <a:lnTo>
                  <a:pt x="21600" y="6412"/>
                </a:lnTo>
                <a:lnTo>
                  <a:pt x="21600" y="338"/>
                </a:lnTo>
                <a:lnTo>
                  <a:pt x="21262" y="0"/>
                </a:lnTo>
                <a:cubicBezTo>
                  <a:pt x="21262" y="0"/>
                  <a:pt x="15188" y="0"/>
                  <a:pt x="15188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5892084" y="850150"/>
            <a:ext cx="342901" cy="21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00" y="20329"/>
                </a:moveTo>
                <a:lnTo>
                  <a:pt x="800" y="1776"/>
                </a:lnTo>
                <a:lnTo>
                  <a:pt x="10800" y="10938"/>
                </a:lnTo>
                <a:lnTo>
                  <a:pt x="20800" y="1737"/>
                </a:lnTo>
                <a:lnTo>
                  <a:pt x="20800" y="20329"/>
                </a:lnTo>
                <a:cubicBezTo>
                  <a:pt x="20800" y="20329"/>
                  <a:pt x="800" y="20329"/>
                  <a:pt x="800" y="20329"/>
                </a:cubicBezTo>
                <a:close/>
                <a:moveTo>
                  <a:pt x="19712" y="1271"/>
                </a:moveTo>
                <a:lnTo>
                  <a:pt x="10800" y="9470"/>
                </a:lnTo>
                <a:lnTo>
                  <a:pt x="1849" y="1271"/>
                </a:lnTo>
                <a:cubicBezTo>
                  <a:pt x="1849" y="1271"/>
                  <a:pt x="19712" y="1271"/>
                  <a:pt x="19712" y="1271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5949234" y="793000"/>
            <a:ext cx="349251" cy="21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082"/>
                </a:moveTo>
                <a:lnTo>
                  <a:pt x="785" y="5082"/>
                </a:lnTo>
                <a:lnTo>
                  <a:pt x="785" y="1271"/>
                </a:lnTo>
                <a:lnTo>
                  <a:pt x="20815" y="1271"/>
                </a:lnTo>
                <a:lnTo>
                  <a:pt x="20815" y="20329"/>
                </a:lnTo>
                <a:lnTo>
                  <a:pt x="18065" y="20329"/>
                </a:lnTo>
                <a:lnTo>
                  <a:pt x="18065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5082"/>
                  <a:pt x="0" y="508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7136684" y="729500"/>
            <a:ext cx="571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7028734" y="780300"/>
            <a:ext cx="1651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7028734" y="831100"/>
            <a:ext cx="1651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6908084" y="678700"/>
            <a:ext cx="4064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32" y="8835"/>
                </a:moveTo>
                <a:lnTo>
                  <a:pt x="18225" y="10281"/>
                </a:lnTo>
                <a:lnTo>
                  <a:pt x="18225" y="7867"/>
                </a:lnTo>
                <a:cubicBezTo>
                  <a:pt x="18225" y="7867"/>
                  <a:pt x="20532" y="8835"/>
                  <a:pt x="20532" y="8835"/>
                </a:cubicBezTo>
                <a:close/>
                <a:moveTo>
                  <a:pt x="675" y="20925"/>
                </a:moveTo>
                <a:lnTo>
                  <a:pt x="675" y="9385"/>
                </a:lnTo>
                <a:lnTo>
                  <a:pt x="10800" y="15732"/>
                </a:lnTo>
                <a:lnTo>
                  <a:pt x="20925" y="9385"/>
                </a:lnTo>
                <a:lnTo>
                  <a:pt x="20925" y="20925"/>
                </a:lnTo>
                <a:cubicBezTo>
                  <a:pt x="20925" y="20925"/>
                  <a:pt x="675" y="20925"/>
                  <a:pt x="675" y="20925"/>
                </a:cubicBezTo>
                <a:close/>
                <a:moveTo>
                  <a:pt x="3375" y="10281"/>
                </a:moveTo>
                <a:lnTo>
                  <a:pt x="1068" y="8835"/>
                </a:lnTo>
                <a:lnTo>
                  <a:pt x="3375" y="7867"/>
                </a:lnTo>
                <a:cubicBezTo>
                  <a:pt x="3375" y="7867"/>
                  <a:pt x="3375" y="10281"/>
                  <a:pt x="3375" y="10281"/>
                </a:cubicBezTo>
                <a:close/>
                <a:moveTo>
                  <a:pt x="17550" y="675"/>
                </a:moveTo>
                <a:lnTo>
                  <a:pt x="17550" y="10704"/>
                </a:lnTo>
                <a:lnTo>
                  <a:pt x="10800" y="14935"/>
                </a:lnTo>
                <a:lnTo>
                  <a:pt x="4050" y="10704"/>
                </a:lnTo>
                <a:lnTo>
                  <a:pt x="4050" y="675"/>
                </a:lnTo>
                <a:cubicBezTo>
                  <a:pt x="4050" y="675"/>
                  <a:pt x="17550" y="675"/>
                  <a:pt x="17550" y="675"/>
                </a:cubicBezTo>
                <a:close/>
                <a:moveTo>
                  <a:pt x="18225" y="0"/>
                </a:moveTo>
                <a:lnTo>
                  <a:pt x="3375" y="0"/>
                </a:lnTo>
                <a:lnTo>
                  <a:pt x="3375" y="7135"/>
                </a:lnTo>
                <a:lnTo>
                  <a:pt x="0" y="855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8551"/>
                </a:lnTo>
                <a:lnTo>
                  <a:pt x="18225" y="7135"/>
                </a:lnTo>
                <a:cubicBezTo>
                  <a:pt x="18225" y="7135"/>
                  <a:pt x="18225" y="0"/>
                  <a:pt x="18225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4876084" y="824750"/>
            <a:ext cx="406401" cy="2476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75" y="20492"/>
                </a:moveTo>
                <a:lnTo>
                  <a:pt x="675" y="1570"/>
                </a:lnTo>
                <a:lnTo>
                  <a:pt x="10800" y="12290"/>
                </a:lnTo>
                <a:lnTo>
                  <a:pt x="20925" y="1570"/>
                </a:lnTo>
                <a:lnTo>
                  <a:pt x="20925" y="20492"/>
                </a:lnTo>
                <a:cubicBezTo>
                  <a:pt x="20925" y="20492"/>
                  <a:pt x="675" y="20492"/>
                  <a:pt x="675" y="20492"/>
                </a:cubicBezTo>
                <a:close/>
                <a:moveTo>
                  <a:pt x="20117" y="1108"/>
                </a:moveTo>
                <a:lnTo>
                  <a:pt x="10800" y="10972"/>
                </a:lnTo>
                <a:lnTo>
                  <a:pt x="1483" y="1108"/>
                </a:lnTo>
                <a:cubicBezTo>
                  <a:pt x="1483" y="1108"/>
                  <a:pt x="20117" y="1108"/>
                  <a:pt x="20117" y="1108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8025684" y="685050"/>
            <a:ext cx="29845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98" y="16538"/>
                </a:moveTo>
                <a:lnTo>
                  <a:pt x="3677" y="16538"/>
                </a:lnTo>
                <a:lnTo>
                  <a:pt x="3677" y="15862"/>
                </a:lnTo>
                <a:lnTo>
                  <a:pt x="2298" y="15862"/>
                </a:lnTo>
                <a:lnTo>
                  <a:pt x="2298" y="13838"/>
                </a:lnTo>
                <a:lnTo>
                  <a:pt x="3677" y="13838"/>
                </a:lnTo>
                <a:lnTo>
                  <a:pt x="3677" y="13162"/>
                </a:lnTo>
                <a:lnTo>
                  <a:pt x="2298" y="13162"/>
                </a:lnTo>
                <a:lnTo>
                  <a:pt x="2298" y="11138"/>
                </a:lnTo>
                <a:lnTo>
                  <a:pt x="3677" y="11138"/>
                </a:lnTo>
                <a:lnTo>
                  <a:pt x="3677" y="10462"/>
                </a:lnTo>
                <a:lnTo>
                  <a:pt x="2298" y="10462"/>
                </a:lnTo>
                <a:lnTo>
                  <a:pt x="2298" y="8438"/>
                </a:lnTo>
                <a:lnTo>
                  <a:pt x="3677" y="8438"/>
                </a:lnTo>
                <a:lnTo>
                  <a:pt x="3677" y="7762"/>
                </a:lnTo>
                <a:lnTo>
                  <a:pt x="2298" y="7762"/>
                </a:lnTo>
                <a:lnTo>
                  <a:pt x="2298" y="5738"/>
                </a:lnTo>
                <a:lnTo>
                  <a:pt x="3677" y="5738"/>
                </a:lnTo>
                <a:lnTo>
                  <a:pt x="3677" y="5062"/>
                </a:lnTo>
                <a:lnTo>
                  <a:pt x="2298" y="5062"/>
                </a:lnTo>
                <a:lnTo>
                  <a:pt x="2298" y="3038"/>
                </a:lnTo>
                <a:lnTo>
                  <a:pt x="3677" y="3038"/>
                </a:lnTo>
                <a:lnTo>
                  <a:pt x="3677" y="2362"/>
                </a:lnTo>
                <a:lnTo>
                  <a:pt x="2298" y="2362"/>
                </a:lnTo>
                <a:lnTo>
                  <a:pt x="2298" y="675"/>
                </a:lnTo>
                <a:lnTo>
                  <a:pt x="15166" y="675"/>
                </a:lnTo>
                <a:lnTo>
                  <a:pt x="15166" y="20925"/>
                </a:lnTo>
                <a:lnTo>
                  <a:pt x="2298" y="20925"/>
                </a:lnTo>
                <a:lnTo>
                  <a:pt x="2298" y="19238"/>
                </a:lnTo>
                <a:lnTo>
                  <a:pt x="3677" y="19238"/>
                </a:lnTo>
                <a:lnTo>
                  <a:pt x="3677" y="18562"/>
                </a:lnTo>
                <a:lnTo>
                  <a:pt x="2298" y="18562"/>
                </a:lnTo>
                <a:cubicBezTo>
                  <a:pt x="2298" y="18562"/>
                  <a:pt x="2298" y="16538"/>
                  <a:pt x="2298" y="16538"/>
                </a:cubicBezTo>
                <a:close/>
                <a:moveTo>
                  <a:pt x="20681" y="20925"/>
                </a:moveTo>
                <a:lnTo>
                  <a:pt x="16085" y="20925"/>
                </a:lnTo>
                <a:lnTo>
                  <a:pt x="16085" y="675"/>
                </a:lnTo>
                <a:lnTo>
                  <a:pt x="20681" y="675"/>
                </a:lnTo>
                <a:cubicBezTo>
                  <a:pt x="20681" y="675"/>
                  <a:pt x="20681" y="20925"/>
                  <a:pt x="20681" y="20925"/>
                </a:cubicBezTo>
                <a:close/>
                <a:moveTo>
                  <a:pt x="21600" y="21600"/>
                </a:moveTo>
                <a:lnTo>
                  <a:pt x="21600" y="0"/>
                </a:lnTo>
                <a:lnTo>
                  <a:pt x="1379" y="0"/>
                </a:lnTo>
                <a:lnTo>
                  <a:pt x="1379" y="2362"/>
                </a:lnTo>
                <a:lnTo>
                  <a:pt x="0" y="2362"/>
                </a:lnTo>
                <a:lnTo>
                  <a:pt x="0" y="3038"/>
                </a:lnTo>
                <a:lnTo>
                  <a:pt x="1379" y="3038"/>
                </a:lnTo>
                <a:lnTo>
                  <a:pt x="1379" y="5062"/>
                </a:lnTo>
                <a:lnTo>
                  <a:pt x="0" y="5062"/>
                </a:lnTo>
                <a:lnTo>
                  <a:pt x="0" y="5738"/>
                </a:lnTo>
                <a:lnTo>
                  <a:pt x="1379" y="5738"/>
                </a:lnTo>
                <a:lnTo>
                  <a:pt x="1379" y="7762"/>
                </a:lnTo>
                <a:lnTo>
                  <a:pt x="0" y="7762"/>
                </a:lnTo>
                <a:lnTo>
                  <a:pt x="0" y="8438"/>
                </a:lnTo>
                <a:lnTo>
                  <a:pt x="1379" y="8438"/>
                </a:lnTo>
                <a:lnTo>
                  <a:pt x="1379" y="10462"/>
                </a:lnTo>
                <a:lnTo>
                  <a:pt x="0" y="10462"/>
                </a:lnTo>
                <a:lnTo>
                  <a:pt x="0" y="11138"/>
                </a:lnTo>
                <a:lnTo>
                  <a:pt x="1379" y="11138"/>
                </a:lnTo>
                <a:lnTo>
                  <a:pt x="1379" y="13162"/>
                </a:lnTo>
                <a:lnTo>
                  <a:pt x="0" y="13162"/>
                </a:lnTo>
                <a:lnTo>
                  <a:pt x="0" y="13838"/>
                </a:lnTo>
                <a:lnTo>
                  <a:pt x="1379" y="13838"/>
                </a:lnTo>
                <a:lnTo>
                  <a:pt x="1379" y="15862"/>
                </a:lnTo>
                <a:lnTo>
                  <a:pt x="0" y="15862"/>
                </a:lnTo>
                <a:lnTo>
                  <a:pt x="0" y="16538"/>
                </a:lnTo>
                <a:lnTo>
                  <a:pt x="1379" y="16538"/>
                </a:lnTo>
                <a:lnTo>
                  <a:pt x="1379" y="18562"/>
                </a:lnTo>
                <a:lnTo>
                  <a:pt x="0" y="18562"/>
                </a:lnTo>
                <a:lnTo>
                  <a:pt x="0" y="19238"/>
                </a:lnTo>
                <a:lnTo>
                  <a:pt x="1379" y="19238"/>
                </a:lnTo>
                <a:lnTo>
                  <a:pt x="1379" y="21600"/>
                </a:lnTo>
                <a:cubicBezTo>
                  <a:pt x="1379" y="21600"/>
                  <a:pt x="21600" y="21600"/>
                  <a:pt x="2160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8933734" y="761250"/>
            <a:ext cx="355601" cy="328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71" y="15881"/>
                </a:moveTo>
                <a:lnTo>
                  <a:pt x="771" y="836"/>
                </a:lnTo>
                <a:lnTo>
                  <a:pt x="20829" y="836"/>
                </a:lnTo>
                <a:lnTo>
                  <a:pt x="20829" y="15881"/>
                </a:lnTo>
                <a:lnTo>
                  <a:pt x="9884" y="15881"/>
                </a:lnTo>
                <a:lnTo>
                  <a:pt x="5786" y="19764"/>
                </a:lnTo>
                <a:lnTo>
                  <a:pt x="5786" y="15881"/>
                </a:lnTo>
                <a:cubicBezTo>
                  <a:pt x="5786" y="15881"/>
                  <a:pt x="771" y="15881"/>
                  <a:pt x="771" y="15881"/>
                </a:cubicBezTo>
                <a:close/>
                <a:moveTo>
                  <a:pt x="5014" y="21600"/>
                </a:moveTo>
                <a:lnTo>
                  <a:pt x="10173" y="16717"/>
                </a:lnTo>
                <a:lnTo>
                  <a:pt x="21600" y="16717"/>
                </a:lnTo>
                <a:lnTo>
                  <a:pt x="21600" y="0"/>
                </a:lnTo>
                <a:lnTo>
                  <a:pt x="0" y="0"/>
                </a:lnTo>
                <a:lnTo>
                  <a:pt x="0" y="16717"/>
                </a:lnTo>
                <a:lnTo>
                  <a:pt x="5014" y="16717"/>
                </a:lnTo>
                <a:cubicBezTo>
                  <a:pt x="5014" y="16717"/>
                  <a:pt x="5014" y="21600"/>
                  <a:pt x="5014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8984534" y="710450"/>
            <a:ext cx="355601" cy="25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0" y="20520"/>
                </a:moveTo>
                <a:lnTo>
                  <a:pt x="1890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lnTo>
                  <a:pt x="0" y="3780"/>
                </a:lnTo>
                <a:lnTo>
                  <a:pt x="771" y="3780"/>
                </a:lnTo>
                <a:lnTo>
                  <a:pt x="771" y="1080"/>
                </a:lnTo>
                <a:lnTo>
                  <a:pt x="20829" y="1080"/>
                </a:lnTo>
                <a:lnTo>
                  <a:pt x="20829" y="20520"/>
                </a:lnTo>
                <a:cubicBezTo>
                  <a:pt x="20829" y="20520"/>
                  <a:pt x="18900" y="20520"/>
                  <a:pt x="18900" y="2052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9956084" y="742200"/>
            <a:ext cx="406401" cy="363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75" y="756"/>
                </a:moveTo>
                <a:lnTo>
                  <a:pt x="20925" y="756"/>
                </a:lnTo>
                <a:lnTo>
                  <a:pt x="20925" y="15867"/>
                </a:lnTo>
                <a:lnTo>
                  <a:pt x="10675" y="15867"/>
                </a:lnTo>
                <a:lnTo>
                  <a:pt x="6412" y="19957"/>
                </a:lnTo>
                <a:lnTo>
                  <a:pt x="6412" y="15867"/>
                </a:lnTo>
                <a:lnTo>
                  <a:pt x="675" y="15867"/>
                </a:lnTo>
                <a:cubicBezTo>
                  <a:pt x="675" y="15867"/>
                  <a:pt x="675" y="756"/>
                  <a:pt x="675" y="756"/>
                </a:cubicBezTo>
                <a:close/>
                <a:moveTo>
                  <a:pt x="0" y="16623"/>
                </a:moveTo>
                <a:lnTo>
                  <a:pt x="5738" y="16623"/>
                </a:lnTo>
                <a:lnTo>
                  <a:pt x="5738" y="21600"/>
                </a:lnTo>
                <a:lnTo>
                  <a:pt x="10925" y="16623"/>
                </a:lnTo>
                <a:lnTo>
                  <a:pt x="21600" y="16623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16623"/>
                  <a:pt x="0" y="1662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11162584" y="678700"/>
            <a:ext cx="2159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29" y="6750"/>
                </a:moveTo>
                <a:lnTo>
                  <a:pt x="11435" y="6750"/>
                </a:lnTo>
                <a:lnTo>
                  <a:pt x="11435" y="692"/>
                </a:lnTo>
                <a:cubicBezTo>
                  <a:pt x="16394" y="867"/>
                  <a:pt x="20329" y="3060"/>
                  <a:pt x="20329" y="5738"/>
                </a:cubicBezTo>
                <a:cubicBezTo>
                  <a:pt x="20329" y="5738"/>
                  <a:pt x="20329" y="6750"/>
                  <a:pt x="20329" y="6750"/>
                </a:cubicBezTo>
                <a:close/>
                <a:moveTo>
                  <a:pt x="10800" y="20925"/>
                </a:moveTo>
                <a:cubicBezTo>
                  <a:pt x="5546" y="20925"/>
                  <a:pt x="1271" y="18654"/>
                  <a:pt x="1271" y="15862"/>
                </a:cubicBezTo>
                <a:lnTo>
                  <a:pt x="1271" y="7425"/>
                </a:lnTo>
                <a:lnTo>
                  <a:pt x="20329" y="7425"/>
                </a:lnTo>
                <a:lnTo>
                  <a:pt x="20329" y="15862"/>
                </a:lnTo>
                <a:cubicBezTo>
                  <a:pt x="20329" y="18654"/>
                  <a:pt x="16055" y="20925"/>
                  <a:pt x="10800" y="20925"/>
                </a:cubicBezTo>
                <a:close/>
                <a:moveTo>
                  <a:pt x="10165" y="692"/>
                </a:moveTo>
                <a:lnTo>
                  <a:pt x="10165" y="6750"/>
                </a:lnTo>
                <a:lnTo>
                  <a:pt x="1271" y="6750"/>
                </a:lnTo>
                <a:lnTo>
                  <a:pt x="1271" y="5738"/>
                </a:lnTo>
                <a:cubicBezTo>
                  <a:pt x="1271" y="3060"/>
                  <a:pt x="5206" y="867"/>
                  <a:pt x="10165" y="692"/>
                </a:cubicBezTo>
                <a:close/>
                <a:moveTo>
                  <a:pt x="10800" y="0"/>
                </a:moveTo>
                <a:cubicBezTo>
                  <a:pt x="4845" y="0"/>
                  <a:pt x="0" y="2574"/>
                  <a:pt x="0" y="5738"/>
                </a:cubicBezTo>
                <a:lnTo>
                  <a:pt x="0" y="15862"/>
                </a:lnTo>
                <a:cubicBezTo>
                  <a:pt x="0" y="19026"/>
                  <a:pt x="4845" y="21600"/>
                  <a:pt x="10800" y="21600"/>
                </a:cubicBezTo>
                <a:cubicBezTo>
                  <a:pt x="16755" y="21600"/>
                  <a:pt x="21600" y="19026"/>
                  <a:pt x="21600" y="15862"/>
                </a:cubicBezTo>
                <a:lnTo>
                  <a:pt x="21600" y="5738"/>
                </a:lnTo>
                <a:cubicBezTo>
                  <a:pt x="21600" y="2574"/>
                  <a:pt x="16755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862884" y="1707400"/>
            <a:ext cx="889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6075"/>
                </a:moveTo>
                <a:cubicBezTo>
                  <a:pt x="6547" y="6075"/>
                  <a:pt x="3086" y="5318"/>
                  <a:pt x="3086" y="4388"/>
                </a:cubicBezTo>
                <a:cubicBezTo>
                  <a:pt x="3086" y="3457"/>
                  <a:pt x="6547" y="2700"/>
                  <a:pt x="10800" y="2700"/>
                </a:cubicBezTo>
                <a:cubicBezTo>
                  <a:pt x="15053" y="2700"/>
                  <a:pt x="18514" y="3457"/>
                  <a:pt x="18514" y="4388"/>
                </a:cubicBezTo>
                <a:cubicBezTo>
                  <a:pt x="18514" y="5318"/>
                  <a:pt x="15053" y="6075"/>
                  <a:pt x="10800" y="6075"/>
                </a:cubicBezTo>
                <a:close/>
                <a:moveTo>
                  <a:pt x="12343" y="2052"/>
                </a:moveTo>
                <a:lnTo>
                  <a:pt x="12343" y="0"/>
                </a:lnTo>
                <a:lnTo>
                  <a:pt x="9257" y="0"/>
                </a:lnTo>
                <a:lnTo>
                  <a:pt x="9257" y="2052"/>
                </a:lnTo>
                <a:cubicBezTo>
                  <a:pt x="4030" y="2217"/>
                  <a:pt x="0" y="3199"/>
                  <a:pt x="0" y="4388"/>
                </a:cubicBezTo>
                <a:cubicBezTo>
                  <a:pt x="0" y="5576"/>
                  <a:pt x="4030" y="6558"/>
                  <a:pt x="9257" y="6723"/>
                </a:cubicBezTo>
                <a:lnTo>
                  <a:pt x="9257" y="21600"/>
                </a:lnTo>
                <a:lnTo>
                  <a:pt x="12343" y="21600"/>
                </a:lnTo>
                <a:lnTo>
                  <a:pt x="12343" y="6723"/>
                </a:lnTo>
                <a:cubicBezTo>
                  <a:pt x="17570" y="6558"/>
                  <a:pt x="21600" y="5576"/>
                  <a:pt x="21600" y="4388"/>
                </a:cubicBezTo>
                <a:cubicBezTo>
                  <a:pt x="21600" y="3199"/>
                  <a:pt x="17570" y="2217"/>
                  <a:pt x="12343" y="205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1116884" y="1707400"/>
            <a:ext cx="889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900"/>
                </a:moveTo>
                <a:cubicBezTo>
                  <a:pt x="6547" y="18900"/>
                  <a:pt x="3086" y="18143"/>
                  <a:pt x="3086" y="17212"/>
                </a:cubicBezTo>
                <a:cubicBezTo>
                  <a:pt x="3086" y="16282"/>
                  <a:pt x="6547" y="15525"/>
                  <a:pt x="10800" y="15525"/>
                </a:cubicBezTo>
                <a:cubicBezTo>
                  <a:pt x="15053" y="15525"/>
                  <a:pt x="18514" y="16282"/>
                  <a:pt x="18514" y="17212"/>
                </a:cubicBezTo>
                <a:cubicBezTo>
                  <a:pt x="18514" y="18143"/>
                  <a:pt x="15053" y="18900"/>
                  <a:pt x="10800" y="18900"/>
                </a:cubicBezTo>
                <a:close/>
                <a:moveTo>
                  <a:pt x="12343" y="14877"/>
                </a:moveTo>
                <a:lnTo>
                  <a:pt x="12343" y="0"/>
                </a:lnTo>
                <a:lnTo>
                  <a:pt x="9257" y="0"/>
                </a:lnTo>
                <a:lnTo>
                  <a:pt x="9257" y="14877"/>
                </a:lnTo>
                <a:cubicBezTo>
                  <a:pt x="4032" y="15042"/>
                  <a:pt x="0" y="16025"/>
                  <a:pt x="0" y="17212"/>
                </a:cubicBezTo>
                <a:cubicBezTo>
                  <a:pt x="0" y="18400"/>
                  <a:pt x="4032" y="19383"/>
                  <a:pt x="9257" y="19548"/>
                </a:cubicBezTo>
                <a:lnTo>
                  <a:pt x="9257" y="21600"/>
                </a:lnTo>
                <a:lnTo>
                  <a:pt x="12343" y="21600"/>
                </a:lnTo>
                <a:lnTo>
                  <a:pt x="12343" y="19548"/>
                </a:lnTo>
                <a:cubicBezTo>
                  <a:pt x="17568" y="19383"/>
                  <a:pt x="21600" y="18400"/>
                  <a:pt x="21600" y="17212"/>
                </a:cubicBezTo>
                <a:cubicBezTo>
                  <a:pt x="21600" y="16025"/>
                  <a:pt x="17568" y="15042"/>
                  <a:pt x="12343" y="14877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989884" y="1707400"/>
            <a:ext cx="889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2488"/>
                </a:moveTo>
                <a:cubicBezTo>
                  <a:pt x="6547" y="12488"/>
                  <a:pt x="3086" y="11730"/>
                  <a:pt x="3086" y="10800"/>
                </a:cubicBezTo>
                <a:cubicBezTo>
                  <a:pt x="3086" y="9870"/>
                  <a:pt x="6547" y="9112"/>
                  <a:pt x="10800" y="9112"/>
                </a:cubicBezTo>
                <a:cubicBezTo>
                  <a:pt x="15053" y="9112"/>
                  <a:pt x="18514" y="9870"/>
                  <a:pt x="18514" y="10800"/>
                </a:cubicBezTo>
                <a:cubicBezTo>
                  <a:pt x="18514" y="11730"/>
                  <a:pt x="15053" y="12488"/>
                  <a:pt x="10800" y="12488"/>
                </a:cubicBezTo>
                <a:close/>
                <a:moveTo>
                  <a:pt x="12343" y="8465"/>
                </a:moveTo>
                <a:lnTo>
                  <a:pt x="12343" y="0"/>
                </a:lnTo>
                <a:lnTo>
                  <a:pt x="9257" y="0"/>
                </a:lnTo>
                <a:lnTo>
                  <a:pt x="9257" y="8465"/>
                </a:lnTo>
                <a:cubicBezTo>
                  <a:pt x="4030" y="8629"/>
                  <a:pt x="0" y="9612"/>
                  <a:pt x="0" y="10800"/>
                </a:cubicBezTo>
                <a:cubicBezTo>
                  <a:pt x="0" y="11988"/>
                  <a:pt x="4030" y="12971"/>
                  <a:pt x="9257" y="13135"/>
                </a:cubicBezTo>
                <a:lnTo>
                  <a:pt x="9257" y="21600"/>
                </a:lnTo>
                <a:lnTo>
                  <a:pt x="12343" y="21600"/>
                </a:lnTo>
                <a:lnTo>
                  <a:pt x="12343" y="13135"/>
                </a:lnTo>
                <a:cubicBezTo>
                  <a:pt x="17568" y="12971"/>
                  <a:pt x="21600" y="11988"/>
                  <a:pt x="21600" y="10800"/>
                </a:cubicBezTo>
                <a:cubicBezTo>
                  <a:pt x="21600" y="9612"/>
                  <a:pt x="17568" y="8629"/>
                  <a:pt x="12343" y="8465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2139234" y="1720100"/>
            <a:ext cx="88901" cy="388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257" y="705"/>
                </a:moveTo>
                <a:lnTo>
                  <a:pt x="18514" y="705"/>
                </a:lnTo>
                <a:lnTo>
                  <a:pt x="18514" y="17906"/>
                </a:lnTo>
                <a:lnTo>
                  <a:pt x="13886" y="20022"/>
                </a:lnTo>
                <a:lnTo>
                  <a:pt x="9257" y="17906"/>
                </a:lnTo>
                <a:cubicBezTo>
                  <a:pt x="9257" y="17906"/>
                  <a:pt x="9257" y="705"/>
                  <a:pt x="9257" y="705"/>
                </a:cubicBezTo>
                <a:close/>
                <a:moveTo>
                  <a:pt x="6171" y="1411"/>
                </a:moveTo>
                <a:lnTo>
                  <a:pt x="0" y="1411"/>
                </a:lnTo>
                <a:lnTo>
                  <a:pt x="0" y="5291"/>
                </a:lnTo>
                <a:lnTo>
                  <a:pt x="3086" y="5291"/>
                </a:lnTo>
                <a:lnTo>
                  <a:pt x="3086" y="2116"/>
                </a:lnTo>
                <a:lnTo>
                  <a:pt x="6171" y="2116"/>
                </a:lnTo>
                <a:lnTo>
                  <a:pt x="6171" y="18073"/>
                </a:lnTo>
                <a:lnTo>
                  <a:pt x="13886" y="21600"/>
                </a:lnTo>
                <a:lnTo>
                  <a:pt x="21600" y="18073"/>
                </a:lnTo>
                <a:lnTo>
                  <a:pt x="21600" y="0"/>
                </a:lnTo>
                <a:lnTo>
                  <a:pt x="6171" y="0"/>
                </a:lnTo>
                <a:cubicBezTo>
                  <a:pt x="6171" y="0"/>
                  <a:pt x="6171" y="1411"/>
                  <a:pt x="6171" y="1411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1821734" y="1720100"/>
            <a:ext cx="285751" cy="381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00" y="16920"/>
                </a:moveTo>
                <a:lnTo>
                  <a:pt x="3840" y="16920"/>
                </a:lnTo>
                <a:lnTo>
                  <a:pt x="3840" y="16200"/>
                </a:lnTo>
                <a:lnTo>
                  <a:pt x="2400" y="16200"/>
                </a:lnTo>
                <a:lnTo>
                  <a:pt x="2400" y="14040"/>
                </a:lnTo>
                <a:lnTo>
                  <a:pt x="3840" y="14040"/>
                </a:lnTo>
                <a:lnTo>
                  <a:pt x="3840" y="13320"/>
                </a:lnTo>
                <a:lnTo>
                  <a:pt x="2400" y="13320"/>
                </a:lnTo>
                <a:lnTo>
                  <a:pt x="2400" y="11160"/>
                </a:lnTo>
                <a:lnTo>
                  <a:pt x="3840" y="11160"/>
                </a:lnTo>
                <a:lnTo>
                  <a:pt x="3840" y="10440"/>
                </a:lnTo>
                <a:lnTo>
                  <a:pt x="2400" y="10440"/>
                </a:lnTo>
                <a:lnTo>
                  <a:pt x="2400" y="8280"/>
                </a:lnTo>
                <a:lnTo>
                  <a:pt x="3840" y="8280"/>
                </a:lnTo>
                <a:lnTo>
                  <a:pt x="3840" y="7560"/>
                </a:lnTo>
                <a:lnTo>
                  <a:pt x="2400" y="7560"/>
                </a:lnTo>
                <a:lnTo>
                  <a:pt x="2400" y="5400"/>
                </a:lnTo>
                <a:lnTo>
                  <a:pt x="3840" y="5400"/>
                </a:lnTo>
                <a:lnTo>
                  <a:pt x="3840" y="4680"/>
                </a:lnTo>
                <a:lnTo>
                  <a:pt x="2400" y="4680"/>
                </a:lnTo>
                <a:lnTo>
                  <a:pt x="2400" y="2520"/>
                </a:lnTo>
                <a:lnTo>
                  <a:pt x="3840" y="2520"/>
                </a:lnTo>
                <a:lnTo>
                  <a:pt x="3840" y="1800"/>
                </a:lnTo>
                <a:lnTo>
                  <a:pt x="2400" y="1800"/>
                </a:lnTo>
                <a:lnTo>
                  <a:pt x="2400" y="720"/>
                </a:lnTo>
                <a:lnTo>
                  <a:pt x="15840" y="720"/>
                </a:lnTo>
                <a:lnTo>
                  <a:pt x="15840" y="20880"/>
                </a:lnTo>
                <a:lnTo>
                  <a:pt x="2400" y="20880"/>
                </a:lnTo>
                <a:lnTo>
                  <a:pt x="2400" y="19800"/>
                </a:lnTo>
                <a:lnTo>
                  <a:pt x="3840" y="19800"/>
                </a:lnTo>
                <a:lnTo>
                  <a:pt x="3840" y="19080"/>
                </a:lnTo>
                <a:lnTo>
                  <a:pt x="2400" y="19080"/>
                </a:lnTo>
                <a:cubicBezTo>
                  <a:pt x="2400" y="19080"/>
                  <a:pt x="2400" y="16920"/>
                  <a:pt x="2400" y="16920"/>
                </a:cubicBezTo>
                <a:close/>
                <a:moveTo>
                  <a:pt x="20640" y="20880"/>
                </a:moveTo>
                <a:lnTo>
                  <a:pt x="16800" y="20880"/>
                </a:lnTo>
                <a:lnTo>
                  <a:pt x="16800" y="720"/>
                </a:lnTo>
                <a:lnTo>
                  <a:pt x="20640" y="720"/>
                </a:lnTo>
                <a:cubicBezTo>
                  <a:pt x="20640" y="720"/>
                  <a:pt x="20640" y="20880"/>
                  <a:pt x="20640" y="20880"/>
                </a:cubicBezTo>
                <a:close/>
                <a:moveTo>
                  <a:pt x="144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1440" y="0"/>
                </a:lnTo>
                <a:lnTo>
                  <a:pt x="1440" y="1800"/>
                </a:lnTo>
                <a:lnTo>
                  <a:pt x="0" y="1800"/>
                </a:lnTo>
                <a:lnTo>
                  <a:pt x="0" y="2520"/>
                </a:lnTo>
                <a:lnTo>
                  <a:pt x="1440" y="2520"/>
                </a:lnTo>
                <a:lnTo>
                  <a:pt x="1440" y="4680"/>
                </a:lnTo>
                <a:lnTo>
                  <a:pt x="0" y="4680"/>
                </a:lnTo>
                <a:lnTo>
                  <a:pt x="0" y="5400"/>
                </a:lnTo>
                <a:lnTo>
                  <a:pt x="1440" y="5400"/>
                </a:lnTo>
                <a:lnTo>
                  <a:pt x="1440" y="7560"/>
                </a:lnTo>
                <a:lnTo>
                  <a:pt x="0" y="7560"/>
                </a:lnTo>
                <a:lnTo>
                  <a:pt x="0" y="8280"/>
                </a:lnTo>
                <a:lnTo>
                  <a:pt x="1440" y="8280"/>
                </a:lnTo>
                <a:lnTo>
                  <a:pt x="1440" y="10440"/>
                </a:lnTo>
                <a:lnTo>
                  <a:pt x="0" y="10440"/>
                </a:lnTo>
                <a:lnTo>
                  <a:pt x="0" y="11160"/>
                </a:lnTo>
                <a:lnTo>
                  <a:pt x="1440" y="11160"/>
                </a:lnTo>
                <a:lnTo>
                  <a:pt x="1440" y="13320"/>
                </a:lnTo>
                <a:lnTo>
                  <a:pt x="0" y="13320"/>
                </a:lnTo>
                <a:lnTo>
                  <a:pt x="0" y="14040"/>
                </a:lnTo>
                <a:lnTo>
                  <a:pt x="1440" y="14040"/>
                </a:lnTo>
                <a:lnTo>
                  <a:pt x="1440" y="16200"/>
                </a:lnTo>
                <a:lnTo>
                  <a:pt x="0" y="16200"/>
                </a:lnTo>
                <a:lnTo>
                  <a:pt x="0" y="16920"/>
                </a:lnTo>
                <a:lnTo>
                  <a:pt x="1440" y="16920"/>
                </a:lnTo>
                <a:lnTo>
                  <a:pt x="1440" y="19080"/>
                </a:lnTo>
                <a:lnTo>
                  <a:pt x="0" y="19080"/>
                </a:lnTo>
                <a:lnTo>
                  <a:pt x="0" y="19800"/>
                </a:lnTo>
                <a:lnTo>
                  <a:pt x="1440" y="19800"/>
                </a:lnTo>
                <a:cubicBezTo>
                  <a:pt x="1440" y="19800"/>
                  <a:pt x="1440" y="21600"/>
                  <a:pt x="144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2907584" y="1802650"/>
            <a:ext cx="279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2907584" y="1866150"/>
            <a:ext cx="279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2907584" y="1929650"/>
            <a:ext cx="279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2844084" y="1732800"/>
            <a:ext cx="406401" cy="363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75" y="15867"/>
                </a:moveTo>
                <a:lnTo>
                  <a:pt x="675" y="756"/>
                </a:lnTo>
                <a:lnTo>
                  <a:pt x="20925" y="756"/>
                </a:lnTo>
                <a:lnTo>
                  <a:pt x="20925" y="15867"/>
                </a:lnTo>
                <a:lnTo>
                  <a:pt x="10675" y="15867"/>
                </a:lnTo>
                <a:lnTo>
                  <a:pt x="6412" y="19957"/>
                </a:lnTo>
                <a:lnTo>
                  <a:pt x="6412" y="15867"/>
                </a:lnTo>
                <a:cubicBezTo>
                  <a:pt x="6412" y="15867"/>
                  <a:pt x="675" y="15867"/>
                  <a:pt x="675" y="15867"/>
                </a:cubicBezTo>
                <a:close/>
                <a:moveTo>
                  <a:pt x="5738" y="21600"/>
                </a:moveTo>
                <a:lnTo>
                  <a:pt x="10925" y="16623"/>
                </a:lnTo>
                <a:lnTo>
                  <a:pt x="21600" y="16623"/>
                </a:lnTo>
                <a:lnTo>
                  <a:pt x="21600" y="0"/>
                </a:lnTo>
                <a:lnTo>
                  <a:pt x="0" y="0"/>
                </a:lnTo>
                <a:lnTo>
                  <a:pt x="0" y="16623"/>
                </a:lnTo>
                <a:lnTo>
                  <a:pt x="5738" y="16623"/>
                </a:lnTo>
                <a:cubicBezTo>
                  <a:pt x="5738" y="16623"/>
                  <a:pt x="5738" y="21600"/>
                  <a:pt x="5738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3860084" y="1720100"/>
            <a:ext cx="285751" cy="381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00" y="16920"/>
                </a:moveTo>
                <a:lnTo>
                  <a:pt x="3840" y="16920"/>
                </a:lnTo>
                <a:lnTo>
                  <a:pt x="3840" y="16200"/>
                </a:lnTo>
                <a:lnTo>
                  <a:pt x="2400" y="16200"/>
                </a:lnTo>
                <a:lnTo>
                  <a:pt x="2400" y="14040"/>
                </a:lnTo>
                <a:lnTo>
                  <a:pt x="3840" y="14040"/>
                </a:lnTo>
                <a:lnTo>
                  <a:pt x="3840" y="13320"/>
                </a:lnTo>
                <a:lnTo>
                  <a:pt x="2400" y="13320"/>
                </a:lnTo>
                <a:lnTo>
                  <a:pt x="2400" y="11160"/>
                </a:lnTo>
                <a:lnTo>
                  <a:pt x="3840" y="11160"/>
                </a:lnTo>
                <a:lnTo>
                  <a:pt x="3840" y="10440"/>
                </a:lnTo>
                <a:lnTo>
                  <a:pt x="2400" y="10440"/>
                </a:lnTo>
                <a:lnTo>
                  <a:pt x="2400" y="8280"/>
                </a:lnTo>
                <a:lnTo>
                  <a:pt x="3840" y="8280"/>
                </a:lnTo>
                <a:lnTo>
                  <a:pt x="3840" y="7560"/>
                </a:lnTo>
                <a:lnTo>
                  <a:pt x="2400" y="7560"/>
                </a:lnTo>
                <a:lnTo>
                  <a:pt x="2400" y="5400"/>
                </a:lnTo>
                <a:lnTo>
                  <a:pt x="3840" y="5400"/>
                </a:lnTo>
                <a:lnTo>
                  <a:pt x="3840" y="4680"/>
                </a:lnTo>
                <a:lnTo>
                  <a:pt x="2400" y="4680"/>
                </a:lnTo>
                <a:lnTo>
                  <a:pt x="2400" y="2520"/>
                </a:lnTo>
                <a:lnTo>
                  <a:pt x="3840" y="2520"/>
                </a:lnTo>
                <a:lnTo>
                  <a:pt x="3840" y="1800"/>
                </a:lnTo>
                <a:lnTo>
                  <a:pt x="2400" y="1800"/>
                </a:lnTo>
                <a:lnTo>
                  <a:pt x="2400" y="720"/>
                </a:lnTo>
                <a:lnTo>
                  <a:pt x="15840" y="720"/>
                </a:lnTo>
                <a:lnTo>
                  <a:pt x="15840" y="20880"/>
                </a:lnTo>
                <a:lnTo>
                  <a:pt x="2400" y="20880"/>
                </a:lnTo>
                <a:lnTo>
                  <a:pt x="2400" y="19800"/>
                </a:lnTo>
                <a:lnTo>
                  <a:pt x="3840" y="19800"/>
                </a:lnTo>
                <a:lnTo>
                  <a:pt x="3840" y="19080"/>
                </a:lnTo>
                <a:lnTo>
                  <a:pt x="2400" y="19080"/>
                </a:lnTo>
                <a:cubicBezTo>
                  <a:pt x="2400" y="19080"/>
                  <a:pt x="2400" y="16920"/>
                  <a:pt x="2400" y="16920"/>
                </a:cubicBezTo>
                <a:close/>
                <a:moveTo>
                  <a:pt x="20640" y="20880"/>
                </a:moveTo>
                <a:lnTo>
                  <a:pt x="16800" y="20880"/>
                </a:lnTo>
                <a:lnTo>
                  <a:pt x="16800" y="720"/>
                </a:lnTo>
                <a:lnTo>
                  <a:pt x="20640" y="720"/>
                </a:lnTo>
                <a:cubicBezTo>
                  <a:pt x="20640" y="720"/>
                  <a:pt x="20640" y="20880"/>
                  <a:pt x="20640" y="20880"/>
                </a:cubicBezTo>
                <a:close/>
                <a:moveTo>
                  <a:pt x="144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1440" y="0"/>
                </a:lnTo>
                <a:lnTo>
                  <a:pt x="1440" y="1800"/>
                </a:lnTo>
                <a:lnTo>
                  <a:pt x="0" y="1800"/>
                </a:lnTo>
                <a:lnTo>
                  <a:pt x="0" y="2520"/>
                </a:lnTo>
                <a:lnTo>
                  <a:pt x="1440" y="2520"/>
                </a:lnTo>
                <a:lnTo>
                  <a:pt x="1440" y="4680"/>
                </a:lnTo>
                <a:lnTo>
                  <a:pt x="0" y="4680"/>
                </a:lnTo>
                <a:lnTo>
                  <a:pt x="0" y="5400"/>
                </a:lnTo>
                <a:lnTo>
                  <a:pt x="1440" y="5400"/>
                </a:lnTo>
                <a:lnTo>
                  <a:pt x="1440" y="7560"/>
                </a:lnTo>
                <a:lnTo>
                  <a:pt x="0" y="7560"/>
                </a:lnTo>
                <a:lnTo>
                  <a:pt x="0" y="8280"/>
                </a:lnTo>
                <a:lnTo>
                  <a:pt x="1440" y="8280"/>
                </a:lnTo>
                <a:lnTo>
                  <a:pt x="1440" y="10440"/>
                </a:lnTo>
                <a:lnTo>
                  <a:pt x="0" y="10440"/>
                </a:lnTo>
                <a:lnTo>
                  <a:pt x="0" y="11160"/>
                </a:lnTo>
                <a:lnTo>
                  <a:pt x="1440" y="11160"/>
                </a:lnTo>
                <a:lnTo>
                  <a:pt x="1440" y="13320"/>
                </a:lnTo>
                <a:lnTo>
                  <a:pt x="0" y="13320"/>
                </a:lnTo>
                <a:lnTo>
                  <a:pt x="0" y="14040"/>
                </a:lnTo>
                <a:lnTo>
                  <a:pt x="1440" y="14040"/>
                </a:lnTo>
                <a:lnTo>
                  <a:pt x="1440" y="16200"/>
                </a:lnTo>
                <a:lnTo>
                  <a:pt x="0" y="16200"/>
                </a:lnTo>
                <a:lnTo>
                  <a:pt x="0" y="16920"/>
                </a:lnTo>
                <a:lnTo>
                  <a:pt x="1440" y="16920"/>
                </a:lnTo>
                <a:lnTo>
                  <a:pt x="1440" y="19080"/>
                </a:lnTo>
                <a:lnTo>
                  <a:pt x="0" y="19080"/>
                </a:lnTo>
                <a:lnTo>
                  <a:pt x="0" y="19800"/>
                </a:lnTo>
                <a:lnTo>
                  <a:pt x="1440" y="19800"/>
                </a:lnTo>
                <a:cubicBezTo>
                  <a:pt x="1440" y="19800"/>
                  <a:pt x="1440" y="21600"/>
                  <a:pt x="144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4202984" y="1707400"/>
            <a:ext cx="63501" cy="407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80" y="673"/>
                </a:moveTo>
                <a:lnTo>
                  <a:pt x="17280" y="3363"/>
                </a:lnTo>
                <a:lnTo>
                  <a:pt x="4320" y="3363"/>
                </a:lnTo>
                <a:lnTo>
                  <a:pt x="4320" y="673"/>
                </a:lnTo>
                <a:cubicBezTo>
                  <a:pt x="4320" y="673"/>
                  <a:pt x="17280" y="673"/>
                  <a:pt x="17280" y="673"/>
                </a:cubicBezTo>
                <a:close/>
                <a:moveTo>
                  <a:pt x="10800" y="20096"/>
                </a:moveTo>
                <a:lnTo>
                  <a:pt x="4320" y="18078"/>
                </a:lnTo>
                <a:lnTo>
                  <a:pt x="4320" y="4035"/>
                </a:lnTo>
                <a:lnTo>
                  <a:pt x="17280" y="4035"/>
                </a:lnTo>
                <a:lnTo>
                  <a:pt x="17280" y="18078"/>
                </a:lnTo>
                <a:cubicBezTo>
                  <a:pt x="17280" y="18078"/>
                  <a:pt x="10800" y="20096"/>
                  <a:pt x="10800" y="20096"/>
                </a:cubicBezTo>
                <a:close/>
                <a:moveTo>
                  <a:pt x="0" y="18237"/>
                </a:moveTo>
                <a:lnTo>
                  <a:pt x="10800" y="21600"/>
                </a:lnTo>
                <a:lnTo>
                  <a:pt x="21600" y="18237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18237"/>
                  <a:pt x="0" y="18237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4876084" y="1707400"/>
            <a:ext cx="402296" cy="4022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393" y="20664"/>
                </a:moveTo>
                <a:lnTo>
                  <a:pt x="8068" y="14014"/>
                </a:lnTo>
                <a:lnTo>
                  <a:pt x="20160" y="1921"/>
                </a:lnTo>
                <a:cubicBezTo>
                  <a:pt x="20160" y="1921"/>
                  <a:pt x="11393" y="20664"/>
                  <a:pt x="11393" y="20664"/>
                </a:cubicBezTo>
                <a:close/>
                <a:moveTo>
                  <a:pt x="19678" y="1439"/>
                </a:moveTo>
                <a:lnTo>
                  <a:pt x="7586" y="13531"/>
                </a:lnTo>
                <a:lnTo>
                  <a:pt x="935" y="10206"/>
                </a:lnTo>
                <a:cubicBezTo>
                  <a:pt x="935" y="10206"/>
                  <a:pt x="19678" y="1439"/>
                  <a:pt x="19678" y="1439"/>
                </a:cubicBezTo>
                <a:close/>
                <a:moveTo>
                  <a:pt x="8" y="9887"/>
                </a:moveTo>
                <a:lnTo>
                  <a:pt x="0" y="10501"/>
                </a:lnTo>
                <a:lnTo>
                  <a:pt x="7399" y="14201"/>
                </a:lnTo>
                <a:lnTo>
                  <a:pt x="11098" y="21600"/>
                </a:lnTo>
                <a:lnTo>
                  <a:pt x="11713" y="21592"/>
                </a:lnTo>
                <a:lnTo>
                  <a:pt x="21600" y="453"/>
                </a:lnTo>
                <a:lnTo>
                  <a:pt x="21333" y="267"/>
                </a:lnTo>
                <a:lnTo>
                  <a:pt x="21147" y="0"/>
                </a:lnTo>
                <a:cubicBezTo>
                  <a:pt x="21147" y="0"/>
                  <a:pt x="8" y="9887"/>
                  <a:pt x="8" y="9887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5892006" y="1701050"/>
            <a:ext cx="409179" cy="408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0"/>
                  <a:pt x="0" y="21600"/>
                  <a:pt x="0" y="21600"/>
                </a:cubicBezTo>
                <a:lnTo>
                  <a:pt x="21600" y="21600"/>
                </a:lnTo>
                <a:lnTo>
                  <a:pt x="0" y="0"/>
                </a:lnTo>
                <a:close/>
                <a:moveTo>
                  <a:pt x="8192" y="0"/>
                </a:moveTo>
                <a:lnTo>
                  <a:pt x="5699" y="2484"/>
                </a:lnTo>
                <a:lnTo>
                  <a:pt x="18070" y="14861"/>
                </a:lnTo>
                <a:cubicBezTo>
                  <a:pt x="18070" y="14861"/>
                  <a:pt x="21390" y="15689"/>
                  <a:pt x="21390" y="15689"/>
                </a:cubicBezTo>
                <a:lnTo>
                  <a:pt x="20563" y="12377"/>
                </a:lnTo>
                <a:lnTo>
                  <a:pt x="8192" y="0"/>
                </a:lnTo>
                <a:close/>
                <a:moveTo>
                  <a:pt x="8192" y="954"/>
                </a:moveTo>
                <a:lnTo>
                  <a:pt x="9721" y="2484"/>
                </a:lnTo>
                <a:lnTo>
                  <a:pt x="8192" y="4024"/>
                </a:lnTo>
                <a:lnTo>
                  <a:pt x="6652" y="2484"/>
                </a:lnTo>
                <a:cubicBezTo>
                  <a:pt x="6652" y="2484"/>
                  <a:pt x="8192" y="954"/>
                  <a:pt x="8192" y="954"/>
                </a:cubicBezTo>
                <a:close/>
                <a:moveTo>
                  <a:pt x="670" y="1624"/>
                </a:moveTo>
                <a:lnTo>
                  <a:pt x="19976" y="20929"/>
                </a:lnTo>
                <a:lnTo>
                  <a:pt x="670" y="20929"/>
                </a:lnTo>
                <a:cubicBezTo>
                  <a:pt x="670" y="20929"/>
                  <a:pt x="670" y="18582"/>
                  <a:pt x="670" y="18582"/>
                </a:cubicBezTo>
                <a:lnTo>
                  <a:pt x="2682" y="18582"/>
                </a:lnTo>
                <a:lnTo>
                  <a:pt x="2682" y="17911"/>
                </a:lnTo>
                <a:lnTo>
                  <a:pt x="670" y="17911"/>
                </a:lnTo>
                <a:lnTo>
                  <a:pt x="670" y="15899"/>
                </a:lnTo>
                <a:lnTo>
                  <a:pt x="2011" y="15899"/>
                </a:lnTo>
                <a:lnTo>
                  <a:pt x="2011" y="15228"/>
                </a:lnTo>
                <a:lnTo>
                  <a:pt x="670" y="15228"/>
                </a:lnTo>
                <a:lnTo>
                  <a:pt x="670" y="13216"/>
                </a:lnTo>
                <a:lnTo>
                  <a:pt x="2682" y="13216"/>
                </a:lnTo>
                <a:lnTo>
                  <a:pt x="2682" y="12545"/>
                </a:lnTo>
                <a:lnTo>
                  <a:pt x="670" y="12545"/>
                </a:lnTo>
                <a:lnTo>
                  <a:pt x="670" y="10533"/>
                </a:lnTo>
                <a:lnTo>
                  <a:pt x="2011" y="10533"/>
                </a:lnTo>
                <a:lnTo>
                  <a:pt x="2011" y="9862"/>
                </a:lnTo>
                <a:lnTo>
                  <a:pt x="670" y="9862"/>
                </a:lnTo>
                <a:lnTo>
                  <a:pt x="670" y="7850"/>
                </a:lnTo>
                <a:lnTo>
                  <a:pt x="2682" y="7850"/>
                </a:lnTo>
                <a:lnTo>
                  <a:pt x="2682" y="7179"/>
                </a:lnTo>
                <a:lnTo>
                  <a:pt x="670" y="7179"/>
                </a:lnTo>
                <a:lnTo>
                  <a:pt x="670" y="1624"/>
                </a:lnTo>
                <a:close/>
                <a:moveTo>
                  <a:pt x="10203" y="2966"/>
                </a:moveTo>
                <a:lnTo>
                  <a:pt x="19955" y="12723"/>
                </a:lnTo>
                <a:cubicBezTo>
                  <a:pt x="19955" y="12723"/>
                  <a:pt x="20469" y="14767"/>
                  <a:pt x="20469" y="14767"/>
                </a:cubicBezTo>
                <a:lnTo>
                  <a:pt x="18416" y="14253"/>
                </a:lnTo>
                <a:lnTo>
                  <a:pt x="8663" y="4496"/>
                </a:lnTo>
                <a:lnTo>
                  <a:pt x="10203" y="2966"/>
                </a:lnTo>
                <a:close/>
                <a:moveTo>
                  <a:pt x="4358" y="9390"/>
                </a:moveTo>
                <a:lnTo>
                  <a:pt x="4358" y="18582"/>
                </a:lnTo>
                <a:lnTo>
                  <a:pt x="13555" y="18582"/>
                </a:lnTo>
                <a:cubicBezTo>
                  <a:pt x="13555" y="18582"/>
                  <a:pt x="4358" y="9390"/>
                  <a:pt x="4358" y="9390"/>
                </a:cubicBezTo>
                <a:close/>
                <a:moveTo>
                  <a:pt x="5028" y="11015"/>
                </a:moveTo>
                <a:lnTo>
                  <a:pt x="11931" y="17911"/>
                </a:lnTo>
                <a:lnTo>
                  <a:pt x="5028" y="17911"/>
                </a:lnTo>
                <a:cubicBezTo>
                  <a:pt x="5028" y="17911"/>
                  <a:pt x="5028" y="11015"/>
                  <a:pt x="5028" y="11015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6908084" y="1828050"/>
            <a:ext cx="406401" cy="27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20618"/>
                </a:moveTo>
                <a:lnTo>
                  <a:pt x="3375" y="20618"/>
                </a:lnTo>
                <a:lnTo>
                  <a:pt x="3375" y="5891"/>
                </a:lnTo>
                <a:lnTo>
                  <a:pt x="6237" y="5891"/>
                </a:lnTo>
                <a:lnTo>
                  <a:pt x="8937" y="982"/>
                </a:lnTo>
                <a:lnTo>
                  <a:pt x="12663" y="982"/>
                </a:lnTo>
                <a:lnTo>
                  <a:pt x="15363" y="5891"/>
                </a:lnTo>
                <a:lnTo>
                  <a:pt x="20925" y="5891"/>
                </a:lnTo>
                <a:cubicBezTo>
                  <a:pt x="20925" y="5891"/>
                  <a:pt x="20925" y="20618"/>
                  <a:pt x="20925" y="20618"/>
                </a:cubicBezTo>
                <a:close/>
                <a:moveTo>
                  <a:pt x="675" y="5891"/>
                </a:moveTo>
                <a:lnTo>
                  <a:pt x="2700" y="5891"/>
                </a:lnTo>
                <a:lnTo>
                  <a:pt x="2700" y="20618"/>
                </a:lnTo>
                <a:lnTo>
                  <a:pt x="675" y="20618"/>
                </a:lnTo>
                <a:cubicBezTo>
                  <a:pt x="675" y="20618"/>
                  <a:pt x="675" y="5891"/>
                  <a:pt x="675" y="5891"/>
                </a:cubicBezTo>
                <a:close/>
                <a:moveTo>
                  <a:pt x="12987" y="0"/>
                </a:moveTo>
                <a:lnTo>
                  <a:pt x="8613" y="0"/>
                </a:lnTo>
                <a:lnTo>
                  <a:pt x="5913" y="4909"/>
                </a:lnTo>
                <a:lnTo>
                  <a:pt x="0" y="4909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4909"/>
                </a:lnTo>
                <a:lnTo>
                  <a:pt x="15687" y="4909"/>
                </a:lnTo>
                <a:cubicBezTo>
                  <a:pt x="15687" y="4909"/>
                  <a:pt x="12987" y="0"/>
                  <a:pt x="12987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7054134" y="1942350"/>
            <a:ext cx="114301" cy="114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200"/>
                </a:moveTo>
                <a:cubicBezTo>
                  <a:pt x="6168" y="19200"/>
                  <a:pt x="2400" y="15431"/>
                  <a:pt x="2400" y="10800"/>
                </a:cubicBezTo>
                <a:cubicBezTo>
                  <a:pt x="2400" y="6169"/>
                  <a:pt x="6168" y="2400"/>
                  <a:pt x="10800" y="2400"/>
                </a:cubicBezTo>
                <a:cubicBezTo>
                  <a:pt x="15431" y="2400"/>
                  <a:pt x="19200" y="6169"/>
                  <a:pt x="19200" y="10800"/>
                </a:cubicBezTo>
                <a:cubicBezTo>
                  <a:pt x="19200" y="15431"/>
                  <a:pt x="15431" y="19200"/>
                  <a:pt x="10800" y="19200"/>
                </a:cubicBezTo>
                <a:close/>
                <a:moveTo>
                  <a:pt x="10800" y="0"/>
                </a:moveTo>
                <a:cubicBezTo>
                  <a:pt x="4846" y="0"/>
                  <a:pt x="0" y="4845"/>
                  <a:pt x="0" y="10800"/>
                </a:cubicBezTo>
                <a:cubicBezTo>
                  <a:pt x="0" y="16755"/>
                  <a:pt x="4846" y="21600"/>
                  <a:pt x="10800" y="21600"/>
                </a:cubicBezTo>
                <a:cubicBezTo>
                  <a:pt x="16754" y="21600"/>
                  <a:pt x="21600" y="16755"/>
                  <a:pt x="21600" y="10800"/>
                </a:cubicBezTo>
                <a:cubicBezTo>
                  <a:pt x="21600" y="4845"/>
                  <a:pt x="16754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8095534" y="1707400"/>
            <a:ext cx="1143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00" y="675"/>
                </a:moveTo>
                <a:lnTo>
                  <a:pt x="19200" y="675"/>
                </a:lnTo>
                <a:lnTo>
                  <a:pt x="19200" y="3712"/>
                </a:lnTo>
                <a:lnTo>
                  <a:pt x="12000" y="3712"/>
                </a:lnTo>
                <a:lnTo>
                  <a:pt x="12000" y="4388"/>
                </a:lnTo>
                <a:lnTo>
                  <a:pt x="19200" y="4388"/>
                </a:lnTo>
                <a:lnTo>
                  <a:pt x="19200" y="7088"/>
                </a:lnTo>
                <a:lnTo>
                  <a:pt x="16800" y="7088"/>
                </a:lnTo>
                <a:lnTo>
                  <a:pt x="16800" y="7762"/>
                </a:lnTo>
                <a:lnTo>
                  <a:pt x="19200" y="7762"/>
                </a:lnTo>
                <a:lnTo>
                  <a:pt x="19200" y="10462"/>
                </a:lnTo>
                <a:lnTo>
                  <a:pt x="12000" y="10462"/>
                </a:lnTo>
                <a:lnTo>
                  <a:pt x="12000" y="11138"/>
                </a:lnTo>
                <a:lnTo>
                  <a:pt x="19200" y="11138"/>
                </a:lnTo>
                <a:lnTo>
                  <a:pt x="19200" y="13838"/>
                </a:lnTo>
                <a:lnTo>
                  <a:pt x="16800" y="13838"/>
                </a:lnTo>
                <a:lnTo>
                  <a:pt x="16800" y="14512"/>
                </a:lnTo>
                <a:lnTo>
                  <a:pt x="19200" y="14512"/>
                </a:lnTo>
                <a:lnTo>
                  <a:pt x="19200" y="17212"/>
                </a:lnTo>
                <a:lnTo>
                  <a:pt x="12000" y="17212"/>
                </a:lnTo>
                <a:lnTo>
                  <a:pt x="12000" y="17888"/>
                </a:lnTo>
                <a:lnTo>
                  <a:pt x="19200" y="17888"/>
                </a:lnTo>
                <a:lnTo>
                  <a:pt x="19200" y="20925"/>
                </a:lnTo>
                <a:lnTo>
                  <a:pt x="2400" y="20925"/>
                </a:lnTo>
                <a:cubicBezTo>
                  <a:pt x="2400" y="20925"/>
                  <a:pt x="2400" y="675"/>
                  <a:pt x="2400" y="675"/>
                </a:cubicBezTo>
                <a:close/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ubicBezTo>
                  <a:pt x="0" y="21600"/>
                  <a:pt x="21600" y="21600"/>
                  <a:pt x="2160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>
            <a:off x="8006634" y="1707400"/>
            <a:ext cx="63501" cy="4078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320" y="20927"/>
                </a:moveTo>
                <a:lnTo>
                  <a:pt x="4320" y="18237"/>
                </a:lnTo>
                <a:lnTo>
                  <a:pt x="17280" y="18237"/>
                </a:lnTo>
                <a:lnTo>
                  <a:pt x="17280" y="20927"/>
                </a:lnTo>
                <a:cubicBezTo>
                  <a:pt x="17280" y="20927"/>
                  <a:pt x="4320" y="20927"/>
                  <a:pt x="4320" y="20927"/>
                </a:cubicBezTo>
                <a:close/>
                <a:moveTo>
                  <a:pt x="10800" y="1504"/>
                </a:moveTo>
                <a:lnTo>
                  <a:pt x="17280" y="3521"/>
                </a:lnTo>
                <a:lnTo>
                  <a:pt x="17280" y="17565"/>
                </a:lnTo>
                <a:lnTo>
                  <a:pt x="4320" y="17565"/>
                </a:lnTo>
                <a:lnTo>
                  <a:pt x="4320" y="3521"/>
                </a:lnTo>
                <a:cubicBezTo>
                  <a:pt x="4320" y="3521"/>
                  <a:pt x="10800" y="1504"/>
                  <a:pt x="10800" y="1504"/>
                </a:cubicBezTo>
                <a:close/>
                <a:moveTo>
                  <a:pt x="21600" y="3363"/>
                </a:moveTo>
                <a:lnTo>
                  <a:pt x="10800" y="0"/>
                </a:lnTo>
                <a:lnTo>
                  <a:pt x="0" y="3363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3363"/>
                  <a:pt x="21600" y="336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8235234" y="1720100"/>
            <a:ext cx="88901" cy="388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257" y="705"/>
                </a:moveTo>
                <a:lnTo>
                  <a:pt x="18514" y="705"/>
                </a:lnTo>
                <a:lnTo>
                  <a:pt x="18514" y="17906"/>
                </a:lnTo>
                <a:lnTo>
                  <a:pt x="13886" y="20022"/>
                </a:lnTo>
                <a:lnTo>
                  <a:pt x="9257" y="17906"/>
                </a:lnTo>
                <a:cubicBezTo>
                  <a:pt x="9257" y="17906"/>
                  <a:pt x="9257" y="705"/>
                  <a:pt x="9257" y="705"/>
                </a:cubicBezTo>
                <a:close/>
                <a:moveTo>
                  <a:pt x="13886" y="21600"/>
                </a:moveTo>
                <a:lnTo>
                  <a:pt x="21600" y="18073"/>
                </a:lnTo>
                <a:lnTo>
                  <a:pt x="21600" y="0"/>
                </a:lnTo>
                <a:lnTo>
                  <a:pt x="6171" y="0"/>
                </a:lnTo>
                <a:lnTo>
                  <a:pt x="6171" y="1411"/>
                </a:lnTo>
                <a:lnTo>
                  <a:pt x="0" y="1411"/>
                </a:lnTo>
                <a:lnTo>
                  <a:pt x="0" y="5291"/>
                </a:lnTo>
                <a:lnTo>
                  <a:pt x="3086" y="5291"/>
                </a:lnTo>
                <a:lnTo>
                  <a:pt x="3086" y="2116"/>
                </a:lnTo>
                <a:lnTo>
                  <a:pt x="6171" y="2116"/>
                </a:lnTo>
                <a:lnTo>
                  <a:pt x="6171" y="18073"/>
                </a:lnTo>
                <a:cubicBezTo>
                  <a:pt x="6171" y="18073"/>
                  <a:pt x="13886" y="21600"/>
                  <a:pt x="13886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8933734" y="1828050"/>
            <a:ext cx="406401" cy="27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982"/>
                </a:moveTo>
                <a:lnTo>
                  <a:pt x="20925" y="18078"/>
                </a:lnTo>
                <a:lnTo>
                  <a:pt x="14121" y="9595"/>
                </a:lnTo>
                <a:lnTo>
                  <a:pt x="12113" y="13489"/>
                </a:lnTo>
                <a:lnTo>
                  <a:pt x="8116" y="7675"/>
                </a:lnTo>
                <a:lnTo>
                  <a:pt x="675" y="17086"/>
                </a:lnTo>
                <a:lnTo>
                  <a:pt x="675" y="982"/>
                </a:lnTo>
                <a:cubicBezTo>
                  <a:pt x="675" y="982"/>
                  <a:pt x="20925" y="982"/>
                  <a:pt x="20925" y="982"/>
                </a:cubicBezTo>
                <a:close/>
                <a:moveTo>
                  <a:pt x="675" y="20618"/>
                </a:moveTo>
                <a:lnTo>
                  <a:pt x="675" y="18388"/>
                </a:lnTo>
                <a:lnTo>
                  <a:pt x="8084" y="9016"/>
                </a:lnTo>
                <a:lnTo>
                  <a:pt x="12186" y="14983"/>
                </a:lnTo>
                <a:lnTo>
                  <a:pt x="14229" y="11023"/>
                </a:lnTo>
                <a:lnTo>
                  <a:pt x="20925" y="19371"/>
                </a:lnTo>
                <a:lnTo>
                  <a:pt x="20925" y="20618"/>
                </a:lnTo>
                <a:cubicBezTo>
                  <a:pt x="20925" y="20618"/>
                  <a:pt x="675" y="20618"/>
                  <a:pt x="675" y="20618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9219484" y="1866150"/>
            <a:ext cx="76201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3600"/>
                </a:moveTo>
                <a:cubicBezTo>
                  <a:pt x="14771" y="3600"/>
                  <a:pt x="18000" y="6829"/>
                  <a:pt x="18000" y="10800"/>
                </a:cubicBezTo>
                <a:cubicBezTo>
                  <a:pt x="18000" y="14771"/>
                  <a:pt x="14771" y="18000"/>
                  <a:pt x="10800" y="18000"/>
                </a:cubicBezTo>
                <a:cubicBezTo>
                  <a:pt x="6829" y="18000"/>
                  <a:pt x="3600" y="14771"/>
                  <a:pt x="3600" y="10800"/>
                </a:cubicBezTo>
                <a:cubicBezTo>
                  <a:pt x="3600" y="6829"/>
                  <a:pt x="6829" y="3600"/>
                  <a:pt x="10800" y="3600"/>
                </a:cubicBezTo>
                <a:close/>
                <a:moveTo>
                  <a:pt x="10800" y="21600"/>
                </a:moveTo>
                <a:cubicBezTo>
                  <a:pt x="16755" y="21600"/>
                  <a:pt x="21600" y="16756"/>
                  <a:pt x="21600" y="10800"/>
                </a:cubicBezTo>
                <a:cubicBezTo>
                  <a:pt x="21600" y="4844"/>
                  <a:pt x="16755" y="0"/>
                  <a:pt x="10800" y="0"/>
                </a:cubicBezTo>
                <a:cubicBezTo>
                  <a:pt x="4845" y="0"/>
                  <a:pt x="0" y="4844"/>
                  <a:pt x="0" y="10800"/>
                </a:cubicBezTo>
                <a:cubicBezTo>
                  <a:pt x="0" y="16756"/>
                  <a:pt x="4845" y="21600"/>
                  <a:pt x="1080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grpSp>
        <p:nvGrpSpPr>
          <p:cNvPr id="51" name="Group 3872出自【趣你的PPT】(微信:qunideppt)：最优质的PPT资源库"/>
          <p:cNvGrpSpPr/>
          <p:nvPr/>
        </p:nvGrpSpPr>
        <p:grpSpPr>
          <a:xfrm>
            <a:off x="10159284" y="1707400"/>
            <a:ext cx="203201" cy="406400"/>
            <a:chOff x="0" y="0"/>
            <a:chExt cx="406400" cy="812800"/>
          </a:xfrm>
          <a:solidFill>
            <a:schemeClr val="tx1"/>
          </a:solidFill>
        </p:grpSpPr>
        <p:sp>
          <p:nvSpPr>
            <p:cNvPr id="52" name="出自【趣你的PPT】(微信:qunideppt)：最优质的PPT资源库"/>
            <p:cNvSpPr/>
            <p:nvPr/>
          </p:nvSpPr>
          <p:spPr>
            <a:xfrm>
              <a:off x="63500" y="63500"/>
              <a:ext cx="138646" cy="138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9688" y="0"/>
                    <a:pt x="0" y="9689"/>
                    <a:pt x="0" y="21600"/>
                  </a:cubicBezTo>
                  <a:lnTo>
                    <a:pt x="3957" y="21600"/>
                  </a:lnTo>
                  <a:cubicBezTo>
                    <a:pt x="3957" y="11871"/>
                    <a:pt x="11871" y="3957"/>
                    <a:pt x="21600" y="3957"/>
                  </a:cubicBezTo>
                  <a:cubicBezTo>
                    <a:pt x="21600" y="3957"/>
                    <a:pt x="21600" y="0"/>
                    <a:pt x="21600" y="0"/>
                  </a:cubicBezTo>
                  <a:close/>
                </a:path>
              </a:pathLst>
            </a:custGeom>
            <a:grpFill/>
            <a:ln w="12700" cap="flat">
              <a:solidFill>
                <a:srgbClr val="F5B037"/>
              </a:solidFill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53" name="出自【趣你的PPT】(微信:qunideppt)：最优质的PPT资源库"/>
            <p:cNvSpPr/>
            <p:nvPr/>
          </p:nvSpPr>
          <p:spPr>
            <a:xfrm>
              <a:off x="0" y="0"/>
              <a:ext cx="406400" cy="812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50" y="5400"/>
                  </a:moveTo>
                  <a:cubicBezTo>
                    <a:pt x="1350" y="2795"/>
                    <a:pt x="5589" y="675"/>
                    <a:pt x="10800" y="675"/>
                  </a:cubicBezTo>
                  <a:cubicBezTo>
                    <a:pt x="16011" y="675"/>
                    <a:pt x="20250" y="2795"/>
                    <a:pt x="20250" y="5400"/>
                  </a:cubicBezTo>
                  <a:cubicBezTo>
                    <a:pt x="20250" y="8005"/>
                    <a:pt x="16011" y="10125"/>
                    <a:pt x="10800" y="10125"/>
                  </a:cubicBezTo>
                  <a:cubicBezTo>
                    <a:pt x="5589" y="10125"/>
                    <a:pt x="1350" y="8005"/>
                    <a:pt x="1350" y="5400"/>
                  </a:cubicBezTo>
                  <a:close/>
                  <a:moveTo>
                    <a:pt x="11475" y="21600"/>
                  </a:moveTo>
                  <a:lnTo>
                    <a:pt x="11475" y="10783"/>
                  </a:lnTo>
                  <a:cubicBezTo>
                    <a:pt x="17115" y="10607"/>
                    <a:pt x="21600" y="8263"/>
                    <a:pt x="21600" y="5400"/>
                  </a:cubicBezTo>
                  <a:cubicBezTo>
                    <a:pt x="21600" y="2422"/>
                    <a:pt x="16755" y="0"/>
                    <a:pt x="10800" y="0"/>
                  </a:cubicBezTo>
                  <a:cubicBezTo>
                    <a:pt x="4846" y="0"/>
                    <a:pt x="0" y="2422"/>
                    <a:pt x="0" y="5400"/>
                  </a:cubicBezTo>
                  <a:cubicBezTo>
                    <a:pt x="0" y="8263"/>
                    <a:pt x="4484" y="10607"/>
                    <a:pt x="10125" y="10783"/>
                  </a:cubicBezTo>
                  <a:lnTo>
                    <a:pt x="10125" y="21600"/>
                  </a:lnTo>
                  <a:cubicBezTo>
                    <a:pt x="10125" y="21600"/>
                    <a:pt x="11475" y="21600"/>
                    <a:pt x="11475" y="21600"/>
                  </a:cubicBezTo>
                  <a:close/>
                </a:path>
              </a:pathLst>
            </a:custGeom>
            <a:grpFill/>
            <a:ln w="12700" cap="flat">
              <a:solidFill>
                <a:srgbClr val="F5B037"/>
              </a:solidFill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</p:grpSp>
      <p:sp>
        <p:nvSpPr>
          <p:cNvPr id="54" name="出自【趣你的PPT】(微信:qunideppt)：最优质的PPT资源库"/>
          <p:cNvSpPr/>
          <p:nvPr/>
        </p:nvSpPr>
        <p:spPr>
          <a:xfrm>
            <a:off x="10959384" y="1834400"/>
            <a:ext cx="406401" cy="2730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20595"/>
                </a:moveTo>
                <a:lnTo>
                  <a:pt x="675" y="20595"/>
                </a:lnTo>
                <a:lnTo>
                  <a:pt x="675" y="1005"/>
                </a:lnTo>
                <a:lnTo>
                  <a:pt x="20925" y="1005"/>
                </a:lnTo>
                <a:cubicBezTo>
                  <a:pt x="20925" y="1005"/>
                  <a:pt x="20925" y="20595"/>
                  <a:pt x="20925" y="20595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>
            <a:off x="11264184" y="1872500"/>
            <a:ext cx="63501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80" y="18000"/>
                </a:moveTo>
                <a:lnTo>
                  <a:pt x="4320" y="18000"/>
                </a:lnTo>
                <a:lnTo>
                  <a:pt x="4320" y="3600"/>
                </a:lnTo>
                <a:lnTo>
                  <a:pt x="17280" y="3600"/>
                </a:lnTo>
                <a:cubicBezTo>
                  <a:pt x="17280" y="3600"/>
                  <a:pt x="17280" y="18000"/>
                  <a:pt x="17280" y="18000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6" name="出自【趣你的PPT】(微信:qunideppt)：最优质的PPT资源库"/>
          <p:cNvSpPr/>
          <p:nvPr/>
        </p:nvSpPr>
        <p:spPr>
          <a:xfrm>
            <a:off x="11200684" y="1872500"/>
            <a:ext cx="12701" cy="1968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7" name="出自【趣你的PPT】(微信:qunideppt)：最优质的PPT资源库"/>
          <p:cNvSpPr/>
          <p:nvPr/>
        </p:nvSpPr>
        <p:spPr>
          <a:xfrm>
            <a:off x="10997484" y="1885200"/>
            <a:ext cx="1778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8" name="出自【趣你的PPT】(微信:qunideppt)：最优质的PPT资源库"/>
          <p:cNvSpPr/>
          <p:nvPr/>
        </p:nvSpPr>
        <p:spPr>
          <a:xfrm>
            <a:off x="10997484" y="1923300"/>
            <a:ext cx="152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>
            <a:off x="10997484" y="1961400"/>
            <a:ext cx="1651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>
            <a:off x="970834" y="2723400"/>
            <a:ext cx="2309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458" y="2891"/>
                </a:moveTo>
                <a:lnTo>
                  <a:pt x="5454" y="1526"/>
                </a:lnTo>
                <a:lnTo>
                  <a:pt x="5454" y="675"/>
                </a:lnTo>
                <a:lnTo>
                  <a:pt x="10800" y="675"/>
                </a:lnTo>
                <a:lnTo>
                  <a:pt x="16146" y="675"/>
                </a:lnTo>
                <a:lnTo>
                  <a:pt x="16146" y="1526"/>
                </a:lnTo>
                <a:lnTo>
                  <a:pt x="13141" y="2891"/>
                </a:lnTo>
                <a:lnTo>
                  <a:pt x="14407" y="9006"/>
                </a:lnTo>
                <a:lnTo>
                  <a:pt x="19770" y="10360"/>
                </a:lnTo>
                <a:lnTo>
                  <a:pt x="20196" y="11812"/>
                </a:lnTo>
                <a:lnTo>
                  <a:pt x="10800" y="11812"/>
                </a:lnTo>
                <a:lnTo>
                  <a:pt x="1403" y="11812"/>
                </a:lnTo>
                <a:lnTo>
                  <a:pt x="1828" y="10360"/>
                </a:lnTo>
                <a:lnTo>
                  <a:pt x="7192" y="9005"/>
                </a:lnTo>
                <a:cubicBezTo>
                  <a:pt x="7192" y="9005"/>
                  <a:pt x="8458" y="2891"/>
                  <a:pt x="8458" y="2891"/>
                </a:cubicBezTo>
                <a:close/>
                <a:moveTo>
                  <a:pt x="762" y="9890"/>
                </a:moveTo>
                <a:lnTo>
                  <a:pt x="0" y="12488"/>
                </a:lnTo>
                <a:lnTo>
                  <a:pt x="10206" y="12488"/>
                </a:lnTo>
                <a:lnTo>
                  <a:pt x="10206" y="21600"/>
                </a:lnTo>
                <a:lnTo>
                  <a:pt x="11394" y="21600"/>
                </a:lnTo>
                <a:lnTo>
                  <a:pt x="11394" y="12488"/>
                </a:lnTo>
                <a:lnTo>
                  <a:pt x="21600" y="12488"/>
                </a:lnTo>
                <a:lnTo>
                  <a:pt x="20838" y="9890"/>
                </a:lnTo>
                <a:lnTo>
                  <a:pt x="15508" y="8545"/>
                </a:lnTo>
                <a:lnTo>
                  <a:pt x="14399" y="3184"/>
                </a:lnTo>
                <a:lnTo>
                  <a:pt x="17334" y="1849"/>
                </a:lnTo>
                <a:lnTo>
                  <a:pt x="17334" y="0"/>
                </a:lnTo>
                <a:lnTo>
                  <a:pt x="10800" y="0"/>
                </a:lnTo>
                <a:lnTo>
                  <a:pt x="4265" y="0"/>
                </a:lnTo>
                <a:lnTo>
                  <a:pt x="4265" y="1849"/>
                </a:lnTo>
                <a:lnTo>
                  <a:pt x="7201" y="3184"/>
                </a:lnTo>
                <a:lnTo>
                  <a:pt x="6091" y="8544"/>
                </a:lnTo>
                <a:cubicBezTo>
                  <a:pt x="6091" y="8544"/>
                  <a:pt x="762" y="9890"/>
                  <a:pt x="762" y="989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1" name="出自【趣你的PPT】(微信:qunideppt)：最优质的PPT资源库"/>
          <p:cNvSpPr/>
          <p:nvPr/>
        </p:nvSpPr>
        <p:spPr>
          <a:xfrm>
            <a:off x="1821734" y="2863100"/>
            <a:ext cx="342901" cy="266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00" y="20571"/>
                </a:moveTo>
                <a:lnTo>
                  <a:pt x="800" y="16156"/>
                </a:lnTo>
                <a:lnTo>
                  <a:pt x="5980" y="9495"/>
                </a:lnTo>
                <a:lnTo>
                  <a:pt x="11519" y="17633"/>
                </a:lnTo>
                <a:lnTo>
                  <a:pt x="15559" y="14518"/>
                </a:lnTo>
                <a:lnTo>
                  <a:pt x="20800" y="20293"/>
                </a:lnTo>
                <a:lnTo>
                  <a:pt x="20800" y="20571"/>
                </a:lnTo>
                <a:cubicBezTo>
                  <a:pt x="20800" y="20571"/>
                  <a:pt x="800" y="20571"/>
                  <a:pt x="800" y="20571"/>
                </a:cubicBezTo>
                <a:close/>
                <a:moveTo>
                  <a:pt x="20800" y="1029"/>
                </a:moveTo>
                <a:lnTo>
                  <a:pt x="20800" y="18939"/>
                </a:lnTo>
                <a:lnTo>
                  <a:pt x="15641" y="13254"/>
                </a:lnTo>
                <a:lnTo>
                  <a:pt x="11681" y="16309"/>
                </a:lnTo>
                <a:lnTo>
                  <a:pt x="6020" y="7991"/>
                </a:lnTo>
                <a:lnTo>
                  <a:pt x="800" y="14701"/>
                </a:lnTo>
                <a:lnTo>
                  <a:pt x="800" y="1029"/>
                </a:lnTo>
                <a:cubicBezTo>
                  <a:pt x="800" y="1029"/>
                  <a:pt x="20800" y="1029"/>
                  <a:pt x="20800" y="1029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>
            <a:off x="1878884" y="2812300"/>
            <a:ext cx="349251" cy="266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600"/>
                </a:moveTo>
                <a:lnTo>
                  <a:pt x="785" y="3600"/>
                </a:lnTo>
                <a:lnTo>
                  <a:pt x="785" y="1029"/>
                </a:lnTo>
                <a:lnTo>
                  <a:pt x="20815" y="1029"/>
                </a:lnTo>
                <a:lnTo>
                  <a:pt x="20815" y="20571"/>
                </a:lnTo>
                <a:lnTo>
                  <a:pt x="18065" y="20571"/>
                </a:lnTo>
                <a:lnTo>
                  <a:pt x="18065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3600"/>
                  <a:pt x="0" y="3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>
            <a:off x="2037634" y="2913900"/>
            <a:ext cx="76201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3600"/>
                </a:moveTo>
                <a:cubicBezTo>
                  <a:pt x="14771" y="3600"/>
                  <a:pt x="18000" y="6829"/>
                  <a:pt x="18000" y="10800"/>
                </a:cubicBezTo>
                <a:cubicBezTo>
                  <a:pt x="18000" y="14771"/>
                  <a:pt x="14771" y="18000"/>
                  <a:pt x="10800" y="18000"/>
                </a:cubicBezTo>
                <a:cubicBezTo>
                  <a:pt x="6829" y="18000"/>
                  <a:pt x="3600" y="14771"/>
                  <a:pt x="3600" y="10800"/>
                </a:cubicBezTo>
                <a:cubicBezTo>
                  <a:pt x="3600" y="6829"/>
                  <a:pt x="6829" y="3600"/>
                  <a:pt x="10800" y="3600"/>
                </a:cubicBezTo>
                <a:close/>
                <a:moveTo>
                  <a:pt x="10800" y="21600"/>
                </a:moveTo>
                <a:cubicBezTo>
                  <a:pt x="16755" y="21600"/>
                  <a:pt x="21600" y="16756"/>
                  <a:pt x="21600" y="10800"/>
                </a:cubicBezTo>
                <a:cubicBezTo>
                  <a:pt x="21600" y="4844"/>
                  <a:pt x="16755" y="0"/>
                  <a:pt x="10800" y="0"/>
                </a:cubicBezTo>
                <a:cubicBezTo>
                  <a:pt x="4845" y="0"/>
                  <a:pt x="0" y="4844"/>
                  <a:pt x="0" y="10800"/>
                </a:cubicBezTo>
                <a:cubicBezTo>
                  <a:pt x="0" y="16756"/>
                  <a:pt x="4845" y="21600"/>
                  <a:pt x="1080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4" name="出自【趣你的PPT】(微信:qunideppt)：最优质的PPT资源库"/>
          <p:cNvSpPr/>
          <p:nvPr/>
        </p:nvSpPr>
        <p:spPr>
          <a:xfrm>
            <a:off x="2831384" y="2894850"/>
            <a:ext cx="349251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15" y="20400"/>
                </a:moveTo>
                <a:lnTo>
                  <a:pt x="785" y="20400"/>
                </a:lnTo>
                <a:lnTo>
                  <a:pt x="785" y="1200"/>
                </a:lnTo>
                <a:lnTo>
                  <a:pt x="20815" y="1200"/>
                </a:lnTo>
                <a:cubicBezTo>
                  <a:pt x="20815" y="1200"/>
                  <a:pt x="20815" y="20400"/>
                  <a:pt x="20815" y="20400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5" name="出自【趣你的PPT】(微信:qunideppt)：最优质的PPT资源库"/>
          <p:cNvSpPr/>
          <p:nvPr/>
        </p:nvSpPr>
        <p:spPr>
          <a:xfrm>
            <a:off x="2888534" y="2837700"/>
            <a:ext cx="349251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" y="1200"/>
                </a:moveTo>
                <a:lnTo>
                  <a:pt x="20815" y="1200"/>
                </a:lnTo>
                <a:lnTo>
                  <a:pt x="20815" y="20400"/>
                </a:lnTo>
                <a:lnTo>
                  <a:pt x="18851" y="20400"/>
                </a:lnTo>
                <a:lnTo>
                  <a:pt x="18851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lnTo>
                  <a:pt x="0" y="4200"/>
                </a:lnTo>
                <a:lnTo>
                  <a:pt x="785" y="4200"/>
                </a:lnTo>
                <a:cubicBezTo>
                  <a:pt x="785" y="4200"/>
                  <a:pt x="785" y="1200"/>
                  <a:pt x="785" y="12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6" name="出自【趣你的PPT】(微信:qunideppt)：最优质的PPT资源库"/>
          <p:cNvSpPr/>
          <p:nvPr/>
        </p:nvSpPr>
        <p:spPr>
          <a:xfrm>
            <a:off x="3091734" y="2926600"/>
            <a:ext cx="57151" cy="63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800" y="17280"/>
                </a:moveTo>
                <a:lnTo>
                  <a:pt x="4800" y="17280"/>
                </a:lnTo>
                <a:lnTo>
                  <a:pt x="4800" y="4320"/>
                </a:lnTo>
                <a:lnTo>
                  <a:pt x="16800" y="4320"/>
                </a:lnTo>
                <a:cubicBezTo>
                  <a:pt x="16800" y="4320"/>
                  <a:pt x="16800" y="17280"/>
                  <a:pt x="16800" y="17280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7" name="出自【趣你的PPT】(微信:qunideppt)：最优质的PPT资源库"/>
          <p:cNvSpPr/>
          <p:nvPr/>
        </p:nvSpPr>
        <p:spPr>
          <a:xfrm>
            <a:off x="3034584" y="2926600"/>
            <a:ext cx="12701" cy="165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>
            <a:off x="2863134" y="2939300"/>
            <a:ext cx="152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9" name="出自【趣你的PPT】(微信:qunideppt)：最优质的PPT资源库"/>
          <p:cNvSpPr/>
          <p:nvPr/>
        </p:nvSpPr>
        <p:spPr>
          <a:xfrm>
            <a:off x="2863134" y="2971050"/>
            <a:ext cx="1333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70" name="出自【趣你的PPT】(微信:qunideppt)：最优质的PPT资源库"/>
          <p:cNvSpPr/>
          <p:nvPr/>
        </p:nvSpPr>
        <p:spPr>
          <a:xfrm>
            <a:off x="2863134" y="300280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grpSp>
        <p:nvGrpSpPr>
          <p:cNvPr id="71" name="Group 1出自【趣你的PPT】(微信:qunideppt)：最优质的PPT资源库"/>
          <p:cNvGrpSpPr/>
          <p:nvPr/>
        </p:nvGrpSpPr>
        <p:grpSpPr>
          <a:xfrm>
            <a:off x="3860084" y="2723400"/>
            <a:ext cx="406401" cy="406400"/>
            <a:chOff x="3860084" y="2514600"/>
            <a:chExt cx="406401" cy="406400"/>
          </a:xfrm>
          <a:solidFill>
            <a:schemeClr val="tx1"/>
          </a:solidFill>
        </p:grpSpPr>
        <p:sp>
          <p:nvSpPr>
            <p:cNvPr id="72" name="出自【趣你的PPT】(微信:qunideppt)：最优质的PPT资源库"/>
            <p:cNvSpPr/>
            <p:nvPr/>
          </p:nvSpPr>
          <p:spPr>
            <a:xfrm>
              <a:off x="3860084" y="2514600"/>
              <a:ext cx="406401" cy="406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25" y="7088"/>
                  </a:moveTo>
                  <a:lnTo>
                    <a:pt x="20925" y="17212"/>
                  </a:lnTo>
                  <a:lnTo>
                    <a:pt x="16538" y="17212"/>
                  </a:lnTo>
                  <a:lnTo>
                    <a:pt x="16538" y="12825"/>
                  </a:lnTo>
                  <a:lnTo>
                    <a:pt x="5062" y="12825"/>
                  </a:lnTo>
                  <a:lnTo>
                    <a:pt x="5062" y="17212"/>
                  </a:lnTo>
                  <a:lnTo>
                    <a:pt x="675" y="17212"/>
                  </a:lnTo>
                  <a:lnTo>
                    <a:pt x="675" y="7088"/>
                  </a:lnTo>
                  <a:lnTo>
                    <a:pt x="5062" y="7088"/>
                  </a:lnTo>
                  <a:lnTo>
                    <a:pt x="16538" y="7088"/>
                  </a:lnTo>
                  <a:cubicBezTo>
                    <a:pt x="16538" y="7088"/>
                    <a:pt x="20925" y="7088"/>
                    <a:pt x="20925" y="7088"/>
                  </a:cubicBezTo>
                  <a:close/>
                  <a:moveTo>
                    <a:pt x="15862" y="20925"/>
                  </a:moveTo>
                  <a:lnTo>
                    <a:pt x="5738" y="20925"/>
                  </a:lnTo>
                  <a:lnTo>
                    <a:pt x="5738" y="13500"/>
                  </a:lnTo>
                  <a:lnTo>
                    <a:pt x="15862" y="13500"/>
                  </a:lnTo>
                  <a:cubicBezTo>
                    <a:pt x="15862" y="13500"/>
                    <a:pt x="15862" y="20925"/>
                    <a:pt x="15862" y="20925"/>
                  </a:cubicBezTo>
                  <a:close/>
                  <a:moveTo>
                    <a:pt x="5738" y="675"/>
                  </a:moveTo>
                  <a:lnTo>
                    <a:pt x="15862" y="675"/>
                  </a:lnTo>
                  <a:lnTo>
                    <a:pt x="15862" y="6412"/>
                  </a:lnTo>
                  <a:lnTo>
                    <a:pt x="5738" y="6412"/>
                  </a:lnTo>
                  <a:cubicBezTo>
                    <a:pt x="5738" y="6412"/>
                    <a:pt x="5738" y="675"/>
                    <a:pt x="5738" y="675"/>
                  </a:cubicBezTo>
                  <a:close/>
                  <a:moveTo>
                    <a:pt x="16538" y="0"/>
                  </a:moveTo>
                  <a:lnTo>
                    <a:pt x="5062" y="0"/>
                  </a:lnTo>
                  <a:lnTo>
                    <a:pt x="5062" y="6412"/>
                  </a:lnTo>
                  <a:lnTo>
                    <a:pt x="0" y="6412"/>
                  </a:lnTo>
                  <a:lnTo>
                    <a:pt x="0" y="17888"/>
                  </a:lnTo>
                  <a:lnTo>
                    <a:pt x="5062" y="17888"/>
                  </a:lnTo>
                  <a:lnTo>
                    <a:pt x="5062" y="21600"/>
                  </a:lnTo>
                  <a:lnTo>
                    <a:pt x="16538" y="21600"/>
                  </a:lnTo>
                  <a:lnTo>
                    <a:pt x="16538" y="17888"/>
                  </a:lnTo>
                  <a:lnTo>
                    <a:pt x="21600" y="17888"/>
                  </a:lnTo>
                  <a:lnTo>
                    <a:pt x="21600" y="6412"/>
                  </a:lnTo>
                  <a:lnTo>
                    <a:pt x="16538" y="6412"/>
                  </a:lnTo>
                  <a:cubicBezTo>
                    <a:pt x="16538" y="6412"/>
                    <a:pt x="16538" y="0"/>
                    <a:pt x="16538" y="0"/>
                  </a:cubicBezTo>
                  <a:close/>
                </a:path>
              </a:pathLst>
            </a:custGeom>
            <a:grpFill/>
            <a:ln w="12700">
              <a:solidFill>
                <a:srgbClr val="F5B037"/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73" name="出自【趣你的PPT】(微信:qunideppt)：最优质的PPT资源库"/>
            <p:cNvSpPr/>
            <p:nvPr/>
          </p:nvSpPr>
          <p:spPr>
            <a:xfrm>
              <a:off x="3898184" y="2679700"/>
              <a:ext cx="25401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ubicBezTo>
                    <a:pt x="0" y="21600"/>
                    <a:pt x="0" y="0"/>
                    <a:pt x="0" y="0"/>
                  </a:cubicBezTo>
                  <a:close/>
                </a:path>
              </a:pathLst>
            </a:custGeom>
            <a:grpFill/>
            <a:ln w="12700">
              <a:solidFill>
                <a:srgbClr val="F5B037"/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74" name="出自【趣你的PPT】(微信:qunideppt)：最优质的PPT资源库"/>
            <p:cNvSpPr/>
            <p:nvPr/>
          </p:nvSpPr>
          <p:spPr>
            <a:xfrm>
              <a:off x="3936284" y="2679700"/>
              <a:ext cx="25401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ubicBezTo>
                    <a:pt x="0" y="21600"/>
                    <a:pt x="0" y="0"/>
                    <a:pt x="0" y="0"/>
                  </a:cubicBezTo>
                  <a:close/>
                </a:path>
              </a:pathLst>
            </a:custGeom>
            <a:grpFill/>
            <a:ln w="12700">
              <a:solidFill>
                <a:srgbClr val="F5B037"/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75" name="出自【趣你的PPT】(微信:qunideppt)：最优质的PPT资源库"/>
            <p:cNvSpPr/>
            <p:nvPr/>
          </p:nvSpPr>
          <p:spPr>
            <a:xfrm>
              <a:off x="3999784" y="2806700"/>
              <a:ext cx="127001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ubicBezTo>
                    <a:pt x="0" y="21600"/>
                    <a:pt x="0" y="0"/>
                    <a:pt x="0" y="0"/>
                  </a:cubicBezTo>
                  <a:close/>
                </a:path>
              </a:pathLst>
            </a:custGeom>
            <a:grpFill/>
            <a:ln w="12700">
              <a:solidFill>
                <a:srgbClr val="F5B037"/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76" name="出自【趣你的PPT】(微信:qunideppt)：最优质的PPT资源库"/>
            <p:cNvSpPr/>
            <p:nvPr/>
          </p:nvSpPr>
          <p:spPr>
            <a:xfrm>
              <a:off x="3999784" y="2857500"/>
              <a:ext cx="127001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ubicBezTo>
                    <a:pt x="0" y="21600"/>
                    <a:pt x="0" y="0"/>
                    <a:pt x="0" y="0"/>
                  </a:cubicBezTo>
                  <a:close/>
                </a:path>
              </a:pathLst>
            </a:custGeom>
            <a:grpFill/>
            <a:ln w="12700">
              <a:solidFill>
                <a:srgbClr val="F5B037"/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</p:grpSp>
      <p:sp>
        <p:nvSpPr>
          <p:cNvPr id="77" name="出自【趣你的PPT】(微信:qunideppt)：最优质的PPT资源库"/>
          <p:cNvSpPr/>
          <p:nvPr/>
        </p:nvSpPr>
        <p:spPr>
          <a:xfrm>
            <a:off x="4926884" y="2710700"/>
            <a:ext cx="3556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29" y="20925"/>
                </a:moveTo>
                <a:lnTo>
                  <a:pt x="771" y="20925"/>
                </a:lnTo>
                <a:lnTo>
                  <a:pt x="771" y="14175"/>
                </a:lnTo>
                <a:lnTo>
                  <a:pt x="20829" y="14175"/>
                </a:lnTo>
                <a:cubicBezTo>
                  <a:pt x="20829" y="14175"/>
                  <a:pt x="20829" y="20925"/>
                  <a:pt x="20829" y="20925"/>
                </a:cubicBezTo>
                <a:close/>
                <a:moveTo>
                  <a:pt x="3032" y="675"/>
                </a:moveTo>
                <a:lnTo>
                  <a:pt x="18568" y="675"/>
                </a:lnTo>
                <a:lnTo>
                  <a:pt x="20766" y="13500"/>
                </a:lnTo>
                <a:lnTo>
                  <a:pt x="834" y="13500"/>
                </a:lnTo>
                <a:cubicBezTo>
                  <a:pt x="834" y="13500"/>
                  <a:pt x="3032" y="675"/>
                  <a:pt x="3032" y="675"/>
                </a:cubicBezTo>
                <a:close/>
                <a:moveTo>
                  <a:pt x="19232" y="0"/>
                </a:moveTo>
                <a:lnTo>
                  <a:pt x="2368" y="0"/>
                </a:lnTo>
                <a:lnTo>
                  <a:pt x="54" y="13500"/>
                </a:lnTo>
                <a:lnTo>
                  <a:pt x="0" y="1350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3500"/>
                </a:lnTo>
                <a:lnTo>
                  <a:pt x="21547" y="13500"/>
                </a:lnTo>
                <a:cubicBezTo>
                  <a:pt x="21547" y="13500"/>
                  <a:pt x="19232" y="0"/>
                  <a:pt x="19232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78" name="出自【趣你的PPT】(微信:qunideppt)：最优质的PPT资源库"/>
          <p:cNvSpPr/>
          <p:nvPr/>
        </p:nvSpPr>
        <p:spPr>
          <a:xfrm>
            <a:off x="5180884" y="3015500"/>
            <a:ext cx="50801" cy="50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5400"/>
                </a:moveTo>
                <a:cubicBezTo>
                  <a:pt x="13779" y="5400"/>
                  <a:pt x="16200" y="7821"/>
                  <a:pt x="16200" y="10800"/>
                </a:cubicBezTo>
                <a:cubicBezTo>
                  <a:pt x="16200" y="13779"/>
                  <a:pt x="13779" y="16200"/>
                  <a:pt x="10800" y="16200"/>
                </a:cubicBezTo>
                <a:cubicBezTo>
                  <a:pt x="7821" y="16200"/>
                  <a:pt x="5400" y="13779"/>
                  <a:pt x="5400" y="10800"/>
                </a:cubicBezTo>
                <a:cubicBezTo>
                  <a:pt x="5400" y="7821"/>
                  <a:pt x="7821" y="5400"/>
                  <a:pt x="10800" y="5400"/>
                </a:cubicBezTo>
                <a:close/>
                <a:moveTo>
                  <a:pt x="10800" y="21600"/>
                </a:moveTo>
                <a:cubicBezTo>
                  <a:pt x="16756" y="21600"/>
                  <a:pt x="21600" y="16756"/>
                  <a:pt x="21600" y="10800"/>
                </a:cubicBezTo>
                <a:cubicBezTo>
                  <a:pt x="21600" y="4844"/>
                  <a:pt x="16756" y="0"/>
                  <a:pt x="10800" y="0"/>
                </a:cubicBezTo>
                <a:cubicBezTo>
                  <a:pt x="4844" y="0"/>
                  <a:pt x="0" y="4844"/>
                  <a:pt x="0" y="10800"/>
                </a:cubicBezTo>
                <a:cubicBezTo>
                  <a:pt x="0" y="16756"/>
                  <a:pt x="4844" y="21600"/>
                  <a:pt x="1080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79" name="出自【趣你的PPT】(微信:qunideppt)：最优质的PPT资源库"/>
          <p:cNvSpPr/>
          <p:nvPr/>
        </p:nvSpPr>
        <p:spPr>
          <a:xfrm>
            <a:off x="5892084" y="2723400"/>
            <a:ext cx="406413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9" y="17959"/>
                </a:moveTo>
                <a:cubicBezTo>
                  <a:pt x="16047" y="19872"/>
                  <a:pt x="13505" y="20925"/>
                  <a:pt x="10800" y="20925"/>
                </a:cubicBezTo>
                <a:cubicBezTo>
                  <a:pt x="8095" y="20925"/>
                  <a:pt x="5553" y="19872"/>
                  <a:pt x="3641" y="17959"/>
                </a:cubicBezTo>
                <a:cubicBezTo>
                  <a:pt x="1728" y="16047"/>
                  <a:pt x="675" y="13505"/>
                  <a:pt x="675" y="10800"/>
                </a:cubicBezTo>
                <a:cubicBezTo>
                  <a:pt x="675" y="8096"/>
                  <a:pt x="1728" y="5553"/>
                  <a:pt x="3641" y="3641"/>
                </a:cubicBezTo>
                <a:cubicBezTo>
                  <a:pt x="5553" y="1728"/>
                  <a:pt x="8095" y="675"/>
                  <a:pt x="10800" y="675"/>
                </a:cubicBezTo>
                <a:cubicBezTo>
                  <a:pt x="13505" y="675"/>
                  <a:pt x="16047" y="1728"/>
                  <a:pt x="17959" y="3641"/>
                </a:cubicBezTo>
                <a:cubicBezTo>
                  <a:pt x="19872" y="5553"/>
                  <a:pt x="20925" y="8096"/>
                  <a:pt x="20925" y="10800"/>
                </a:cubicBezTo>
                <a:cubicBezTo>
                  <a:pt x="20925" y="13505"/>
                  <a:pt x="19872" y="16047"/>
                  <a:pt x="17959" y="17959"/>
                </a:cubicBezTo>
                <a:close/>
                <a:moveTo>
                  <a:pt x="10800" y="0"/>
                </a:moveTo>
                <a:cubicBezTo>
                  <a:pt x="7915" y="0"/>
                  <a:pt x="5203" y="1124"/>
                  <a:pt x="3164" y="3164"/>
                </a:cubicBezTo>
                <a:cubicBezTo>
                  <a:pt x="1124" y="5204"/>
                  <a:pt x="0" y="7915"/>
                  <a:pt x="0" y="10800"/>
                </a:cubicBezTo>
                <a:cubicBezTo>
                  <a:pt x="0" y="13685"/>
                  <a:pt x="1124" y="16396"/>
                  <a:pt x="3164" y="18436"/>
                </a:cubicBezTo>
                <a:cubicBezTo>
                  <a:pt x="5203" y="20476"/>
                  <a:pt x="7915" y="21600"/>
                  <a:pt x="10800" y="21600"/>
                </a:cubicBezTo>
                <a:cubicBezTo>
                  <a:pt x="13684" y="21600"/>
                  <a:pt x="16397" y="20476"/>
                  <a:pt x="18436" y="18436"/>
                </a:cubicBezTo>
                <a:cubicBezTo>
                  <a:pt x="20476" y="16396"/>
                  <a:pt x="21600" y="13685"/>
                  <a:pt x="21600" y="10800"/>
                </a:cubicBezTo>
                <a:cubicBezTo>
                  <a:pt x="21600" y="7915"/>
                  <a:pt x="20476" y="5204"/>
                  <a:pt x="18436" y="3164"/>
                </a:cubicBezTo>
                <a:cubicBezTo>
                  <a:pt x="16397" y="1124"/>
                  <a:pt x="13684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0" name="出自【趣你的PPT】(微信:qunideppt)：最优质的PPT资源库"/>
          <p:cNvSpPr/>
          <p:nvPr/>
        </p:nvSpPr>
        <p:spPr>
          <a:xfrm>
            <a:off x="6076234" y="2996450"/>
            <a:ext cx="12701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1" name="出自【趣你的PPT】(微信:qunideppt)：最优质的PPT资源库"/>
          <p:cNvSpPr/>
          <p:nvPr/>
        </p:nvSpPr>
        <p:spPr>
          <a:xfrm>
            <a:off x="6038134" y="2818650"/>
            <a:ext cx="114301" cy="152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3634" y="0"/>
                  <a:pt x="0" y="1817"/>
                  <a:pt x="0" y="5400"/>
                </a:cubicBezTo>
                <a:lnTo>
                  <a:pt x="2400" y="5400"/>
                </a:lnTo>
                <a:cubicBezTo>
                  <a:pt x="2400" y="3724"/>
                  <a:pt x="3355" y="1800"/>
                  <a:pt x="10800" y="1800"/>
                </a:cubicBezTo>
                <a:cubicBezTo>
                  <a:pt x="15902" y="1800"/>
                  <a:pt x="19200" y="3919"/>
                  <a:pt x="19200" y="7200"/>
                </a:cubicBezTo>
                <a:cubicBezTo>
                  <a:pt x="19200" y="9689"/>
                  <a:pt x="14480" y="12010"/>
                  <a:pt x="12663" y="12694"/>
                </a:cubicBezTo>
                <a:cubicBezTo>
                  <a:pt x="12441" y="12778"/>
                  <a:pt x="7200" y="14811"/>
                  <a:pt x="7200" y="20700"/>
                </a:cubicBezTo>
                <a:lnTo>
                  <a:pt x="7200" y="21600"/>
                </a:lnTo>
                <a:lnTo>
                  <a:pt x="9600" y="21600"/>
                </a:lnTo>
                <a:lnTo>
                  <a:pt x="9600" y="20700"/>
                </a:lnTo>
                <a:cubicBezTo>
                  <a:pt x="9600" y="15967"/>
                  <a:pt x="13575" y="14367"/>
                  <a:pt x="13737" y="14306"/>
                </a:cubicBezTo>
                <a:cubicBezTo>
                  <a:pt x="14058" y="14185"/>
                  <a:pt x="21600" y="11308"/>
                  <a:pt x="21600" y="7200"/>
                </a:cubicBezTo>
                <a:cubicBezTo>
                  <a:pt x="21600" y="2961"/>
                  <a:pt x="17159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2" name="出自【趣你的PPT】(微信:qunideppt)：最优质的PPT资源库"/>
          <p:cNvSpPr/>
          <p:nvPr/>
        </p:nvSpPr>
        <p:spPr>
          <a:xfrm>
            <a:off x="6958884" y="2710700"/>
            <a:ext cx="3556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29" y="20925"/>
                </a:moveTo>
                <a:lnTo>
                  <a:pt x="771" y="20925"/>
                </a:lnTo>
                <a:lnTo>
                  <a:pt x="771" y="14175"/>
                </a:lnTo>
                <a:lnTo>
                  <a:pt x="20829" y="14175"/>
                </a:lnTo>
                <a:cubicBezTo>
                  <a:pt x="20829" y="14175"/>
                  <a:pt x="20829" y="20925"/>
                  <a:pt x="20829" y="20925"/>
                </a:cubicBezTo>
                <a:close/>
                <a:moveTo>
                  <a:pt x="3032" y="675"/>
                </a:moveTo>
                <a:lnTo>
                  <a:pt x="18568" y="675"/>
                </a:lnTo>
                <a:lnTo>
                  <a:pt x="20766" y="13500"/>
                </a:lnTo>
                <a:lnTo>
                  <a:pt x="834" y="13500"/>
                </a:lnTo>
                <a:cubicBezTo>
                  <a:pt x="834" y="13500"/>
                  <a:pt x="3032" y="675"/>
                  <a:pt x="3032" y="675"/>
                </a:cubicBezTo>
                <a:close/>
                <a:moveTo>
                  <a:pt x="19232" y="0"/>
                </a:moveTo>
                <a:lnTo>
                  <a:pt x="2368" y="0"/>
                </a:lnTo>
                <a:lnTo>
                  <a:pt x="54" y="13500"/>
                </a:lnTo>
                <a:lnTo>
                  <a:pt x="0" y="1350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3500"/>
                </a:lnTo>
                <a:lnTo>
                  <a:pt x="21547" y="13500"/>
                </a:lnTo>
                <a:cubicBezTo>
                  <a:pt x="21547" y="13500"/>
                  <a:pt x="19232" y="0"/>
                  <a:pt x="19232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3" name="出自【趣你的PPT】(微信:qunideppt)：最优质的PPT资源库"/>
          <p:cNvSpPr/>
          <p:nvPr/>
        </p:nvSpPr>
        <p:spPr>
          <a:xfrm>
            <a:off x="7212884" y="3015500"/>
            <a:ext cx="50801" cy="50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5400"/>
                </a:moveTo>
                <a:cubicBezTo>
                  <a:pt x="13779" y="5400"/>
                  <a:pt x="16200" y="7821"/>
                  <a:pt x="16200" y="10800"/>
                </a:cubicBezTo>
                <a:cubicBezTo>
                  <a:pt x="16200" y="13779"/>
                  <a:pt x="13779" y="16200"/>
                  <a:pt x="10800" y="16200"/>
                </a:cubicBezTo>
                <a:cubicBezTo>
                  <a:pt x="7821" y="16200"/>
                  <a:pt x="5400" y="13779"/>
                  <a:pt x="5400" y="10800"/>
                </a:cubicBezTo>
                <a:cubicBezTo>
                  <a:pt x="5400" y="7821"/>
                  <a:pt x="7821" y="5400"/>
                  <a:pt x="10800" y="5400"/>
                </a:cubicBezTo>
                <a:close/>
                <a:moveTo>
                  <a:pt x="10800" y="21600"/>
                </a:moveTo>
                <a:cubicBezTo>
                  <a:pt x="16756" y="21600"/>
                  <a:pt x="21600" y="16756"/>
                  <a:pt x="21600" y="10800"/>
                </a:cubicBezTo>
                <a:cubicBezTo>
                  <a:pt x="21600" y="4844"/>
                  <a:pt x="16756" y="0"/>
                  <a:pt x="10800" y="0"/>
                </a:cubicBezTo>
                <a:cubicBezTo>
                  <a:pt x="4844" y="0"/>
                  <a:pt x="0" y="4844"/>
                  <a:pt x="0" y="10800"/>
                </a:cubicBezTo>
                <a:cubicBezTo>
                  <a:pt x="0" y="16756"/>
                  <a:pt x="4844" y="21600"/>
                  <a:pt x="1080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4" name="出自【趣你的PPT】(微信:qunideppt)：最优质的PPT资源库"/>
          <p:cNvSpPr/>
          <p:nvPr/>
        </p:nvSpPr>
        <p:spPr>
          <a:xfrm>
            <a:off x="7066834" y="2799600"/>
            <a:ext cx="139701" cy="88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18514"/>
                </a:moveTo>
                <a:lnTo>
                  <a:pt x="3927" y="18514"/>
                </a:lnTo>
                <a:cubicBezTo>
                  <a:pt x="2515" y="18514"/>
                  <a:pt x="1964" y="17649"/>
                  <a:pt x="1964" y="15429"/>
                </a:cubicBezTo>
                <a:cubicBezTo>
                  <a:pt x="1964" y="14685"/>
                  <a:pt x="2555" y="12343"/>
                  <a:pt x="3927" y="12343"/>
                </a:cubicBezTo>
                <a:lnTo>
                  <a:pt x="4737" y="12343"/>
                </a:lnTo>
                <a:lnTo>
                  <a:pt x="4891" y="11093"/>
                </a:lnTo>
                <a:cubicBezTo>
                  <a:pt x="5358" y="7314"/>
                  <a:pt x="7985" y="3086"/>
                  <a:pt x="10800" y="3086"/>
                </a:cubicBezTo>
                <a:cubicBezTo>
                  <a:pt x="13655" y="3086"/>
                  <a:pt x="16691" y="5789"/>
                  <a:pt x="16691" y="10800"/>
                </a:cubicBezTo>
                <a:lnTo>
                  <a:pt x="16691" y="12343"/>
                </a:lnTo>
                <a:lnTo>
                  <a:pt x="17673" y="12343"/>
                </a:lnTo>
                <a:cubicBezTo>
                  <a:pt x="19046" y="12343"/>
                  <a:pt x="19636" y="14685"/>
                  <a:pt x="19636" y="15429"/>
                </a:cubicBezTo>
                <a:cubicBezTo>
                  <a:pt x="19636" y="17562"/>
                  <a:pt x="19030" y="18514"/>
                  <a:pt x="17673" y="18514"/>
                </a:cubicBezTo>
                <a:close/>
                <a:moveTo>
                  <a:pt x="18597" y="9433"/>
                </a:moveTo>
                <a:cubicBezTo>
                  <a:pt x="18139" y="3969"/>
                  <a:pt x="14940" y="0"/>
                  <a:pt x="10800" y="0"/>
                </a:cubicBezTo>
                <a:cubicBezTo>
                  <a:pt x="7177" y="0"/>
                  <a:pt x="4080" y="4662"/>
                  <a:pt x="3145" y="9382"/>
                </a:cubicBezTo>
                <a:cubicBezTo>
                  <a:pt x="1050" y="10070"/>
                  <a:pt x="0" y="13446"/>
                  <a:pt x="0" y="15429"/>
                </a:cubicBezTo>
                <a:cubicBezTo>
                  <a:pt x="0" y="19351"/>
                  <a:pt x="1431" y="21600"/>
                  <a:pt x="3927" y="21600"/>
                </a:cubicBezTo>
                <a:lnTo>
                  <a:pt x="17673" y="21600"/>
                </a:lnTo>
                <a:cubicBezTo>
                  <a:pt x="20132" y="21600"/>
                  <a:pt x="21600" y="19293"/>
                  <a:pt x="21600" y="15429"/>
                </a:cubicBezTo>
                <a:cubicBezTo>
                  <a:pt x="21600" y="13492"/>
                  <a:pt x="20597" y="10224"/>
                  <a:pt x="18597" y="943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5" name="出自【趣你的PPT】(微信:qunideppt)：最优质的PPT资源库"/>
          <p:cNvSpPr/>
          <p:nvPr/>
        </p:nvSpPr>
        <p:spPr>
          <a:xfrm>
            <a:off x="7974884" y="2710700"/>
            <a:ext cx="3556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29" y="20925"/>
                </a:moveTo>
                <a:lnTo>
                  <a:pt x="771" y="20925"/>
                </a:lnTo>
                <a:lnTo>
                  <a:pt x="771" y="14175"/>
                </a:lnTo>
                <a:lnTo>
                  <a:pt x="20829" y="14175"/>
                </a:lnTo>
                <a:cubicBezTo>
                  <a:pt x="20829" y="14175"/>
                  <a:pt x="20829" y="20925"/>
                  <a:pt x="20829" y="20925"/>
                </a:cubicBezTo>
                <a:close/>
                <a:moveTo>
                  <a:pt x="3032" y="675"/>
                </a:moveTo>
                <a:lnTo>
                  <a:pt x="18568" y="675"/>
                </a:lnTo>
                <a:lnTo>
                  <a:pt x="20766" y="13500"/>
                </a:lnTo>
                <a:lnTo>
                  <a:pt x="834" y="13500"/>
                </a:lnTo>
                <a:cubicBezTo>
                  <a:pt x="834" y="13500"/>
                  <a:pt x="3032" y="675"/>
                  <a:pt x="3032" y="675"/>
                </a:cubicBezTo>
                <a:close/>
                <a:moveTo>
                  <a:pt x="19232" y="0"/>
                </a:moveTo>
                <a:lnTo>
                  <a:pt x="2368" y="0"/>
                </a:lnTo>
                <a:lnTo>
                  <a:pt x="54" y="13500"/>
                </a:lnTo>
                <a:lnTo>
                  <a:pt x="0" y="1350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3500"/>
                </a:lnTo>
                <a:lnTo>
                  <a:pt x="21547" y="13500"/>
                </a:lnTo>
                <a:cubicBezTo>
                  <a:pt x="21547" y="13500"/>
                  <a:pt x="19232" y="0"/>
                  <a:pt x="19232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6" name="出自【趣你的PPT】(微信:qunideppt)：最优质的PPT资源库"/>
          <p:cNvSpPr/>
          <p:nvPr/>
        </p:nvSpPr>
        <p:spPr>
          <a:xfrm>
            <a:off x="8228884" y="3015500"/>
            <a:ext cx="50801" cy="50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5400"/>
                </a:moveTo>
                <a:cubicBezTo>
                  <a:pt x="13779" y="5400"/>
                  <a:pt x="16200" y="7821"/>
                  <a:pt x="16200" y="10800"/>
                </a:cubicBezTo>
                <a:cubicBezTo>
                  <a:pt x="16200" y="13779"/>
                  <a:pt x="13779" y="16200"/>
                  <a:pt x="10800" y="16200"/>
                </a:cubicBezTo>
                <a:cubicBezTo>
                  <a:pt x="7821" y="16200"/>
                  <a:pt x="5400" y="13779"/>
                  <a:pt x="5400" y="10800"/>
                </a:cubicBezTo>
                <a:cubicBezTo>
                  <a:pt x="5400" y="7821"/>
                  <a:pt x="7821" y="5400"/>
                  <a:pt x="10800" y="5400"/>
                </a:cubicBezTo>
                <a:close/>
                <a:moveTo>
                  <a:pt x="10800" y="21600"/>
                </a:moveTo>
                <a:cubicBezTo>
                  <a:pt x="16756" y="21600"/>
                  <a:pt x="21600" y="16756"/>
                  <a:pt x="21600" y="10800"/>
                </a:cubicBezTo>
                <a:cubicBezTo>
                  <a:pt x="21600" y="4844"/>
                  <a:pt x="16756" y="0"/>
                  <a:pt x="10800" y="0"/>
                </a:cubicBezTo>
                <a:cubicBezTo>
                  <a:pt x="4844" y="0"/>
                  <a:pt x="0" y="4844"/>
                  <a:pt x="0" y="10800"/>
                </a:cubicBezTo>
                <a:cubicBezTo>
                  <a:pt x="0" y="16756"/>
                  <a:pt x="4844" y="21600"/>
                  <a:pt x="1080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7" name="出自【趣你的PPT】(微信:qunideppt)：最优质的PPT资源库"/>
          <p:cNvSpPr/>
          <p:nvPr/>
        </p:nvSpPr>
        <p:spPr>
          <a:xfrm>
            <a:off x="8095534" y="2780550"/>
            <a:ext cx="110580" cy="133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40" y="18088"/>
                </a:moveTo>
                <a:lnTo>
                  <a:pt x="12040" y="0"/>
                </a:lnTo>
                <a:lnTo>
                  <a:pt x="9560" y="0"/>
                </a:lnTo>
                <a:lnTo>
                  <a:pt x="9560" y="18088"/>
                </a:lnTo>
                <a:lnTo>
                  <a:pt x="1754" y="11616"/>
                </a:lnTo>
                <a:lnTo>
                  <a:pt x="0" y="13221"/>
                </a:lnTo>
                <a:lnTo>
                  <a:pt x="9923" y="21600"/>
                </a:lnTo>
                <a:lnTo>
                  <a:pt x="11677" y="21600"/>
                </a:lnTo>
                <a:lnTo>
                  <a:pt x="21600" y="13221"/>
                </a:lnTo>
                <a:lnTo>
                  <a:pt x="19846" y="11691"/>
                </a:lnTo>
                <a:cubicBezTo>
                  <a:pt x="19846" y="11691"/>
                  <a:pt x="12040" y="18088"/>
                  <a:pt x="12040" y="18088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8" name="出自【趣你的PPT】(微信:qunideppt)：最优质的PPT资源库"/>
          <p:cNvSpPr/>
          <p:nvPr/>
        </p:nvSpPr>
        <p:spPr>
          <a:xfrm>
            <a:off x="8978184" y="2723400"/>
            <a:ext cx="3556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29" y="20925"/>
                </a:moveTo>
                <a:lnTo>
                  <a:pt x="771" y="20925"/>
                </a:lnTo>
                <a:lnTo>
                  <a:pt x="771" y="14175"/>
                </a:lnTo>
                <a:lnTo>
                  <a:pt x="20829" y="14175"/>
                </a:lnTo>
                <a:cubicBezTo>
                  <a:pt x="20829" y="14175"/>
                  <a:pt x="20829" y="20925"/>
                  <a:pt x="20829" y="20925"/>
                </a:cubicBezTo>
                <a:close/>
                <a:moveTo>
                  <a:pt x="3032" y="675"/>
                </a:moveTo>
                <a:lnTo>
                  <a:pt x="18568" y="675"/>
                </a:lnTo>
                <a:lnTo>
                  <a:pt x="20766" y="13500"/>
                </a:lnTo>
                <a:lnTo>
                  <a:pt x="834" y="13500"/>
                </a:lnTo>
                <a:cubicBezTo>
                  <a:pt x="834" y="13500"/>
                  <a:pt x="3032" y="675"/>
                  <a:pt x="3032" y="675"/>
                </a:cubicBezTo>
                <a:close/>
                <a:moveTo>
                  <a:pt x="19232" y="0"/>
                </a:moveTo>
                <a:lnTo>
                  <a:pt x="2368" y="0"/>
                </a:lnTo>
                <a:lnTo>
                  <a:pt x="54" y="13500"/>
                </a:lnTo>
                <a:lnTo>
                  <a:pt x="0" y="1350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3500"/>
                </a:lnTo>
                <a:lnTo>
                  <a:pt x="21547" y="13500"/>
                </a:lnTo>
                <a:cubicBezTo>
                  <a:pt x="21547" y="13500"/>
                  <a:pt x="19232" y="0"/>
                  <a:pt x="19232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9" name="出自【趣你的PPT】(微信:qunideppt)：最优质的PPT资源库"/>
          <p:cNvSpPr/>
          <p:nvPr/>
        </p:nvSpPr>
        <p:spPr>
          <a:xfrm>
            <a:off x="9232184" y="3028200"/>
            <a:ext cx="50801" cy="50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5400"/>
                </a:moveTo>
                <a:cubicBezTo>
                  <a:pt x="13779" y="5400"/>
                  <a:pt x="16200" y="7821"/>
                  <a:pt x="16200" y="10800"/>
                </a:cubicBezTo>
                <a:cubicBezTo>
                  <a:pt x="16200" y="13779"/>
                  <a:pt x="13779" y="16200"/>
                  <a:pt x="10800" y="16200"/>
                </a:cubicBezTo>
                <a:cubicBezTo>
                  <a:pt x="7821" y="16200"/>
                  <a:pt x="5400" y="13779"/>
                  <a:pt x="5400" y="10800"/>
                </a:cubicBezTo>
                <a:cubicBezTo>
                  <a:pt x="5400" y="7821"/>
                  <a:pt x="7821" y="5400"/>
                  <a:pt x="10800" y="5400"/>
                </a:cubicBezTo>
                <a:close/>
                <a:moveTo>
                  <a:pt x="10800" y="21600"/>
                </a:moveTo>
                <a:cubicBezTo>
                  <a:pt x="16756" y="21600"/>
                  <a:pt x="21600" y="16756"/>
                  <a:pt x="21600" y="10800"/>
                </a:cubicBezTo>
                <a:cubicBezTo>
                  <a:pt x="21600" y="4844"/>
                  <a:pt x="16756" y="0"/>
                  <a:pt x="10800" y="0"/>
                </a:cubicBezTo>
                <a:cubicBezTo>
                  <a:pt x="4844" y="0"/>
                  <a:pt x="0" y="4844"/>
                  <a:pt x="0" y="10800"/>
                </a:cubicBezTo>
                <a:cubicBezTo>
                  <a:pt x="0" y="16756"/>
                  <a:pt x="4844" y="21600"/>
                  <a:pt x="1080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0" name="出自【趣你的PPT】(微信:qunideppt)：最优质的PPT资源库"/>
          <p:cNvSpPr/>
          <p:nvPr/>
        </p:nvSpPr>
        <p:spPr>
          <a:xfrm>
            <a:off x="9105184" y="2793250"/>
            <a:ext cx="110580" cy="133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923" y="0"/>
                </a:moveTo>
                <a:lnTo>
                  <a:pt x="0" y="8379"/>
                </a:lnTo>
                <a:lnTo>
                  <a:pt x="1755" y="9909"/>
                </a:lnTo>
                <a:lnTo>
                  <a:pt x="9562" y="3512"/>
                </a:lnTo>
                <a:lnTo>
                  <a:pt x="9562" y="21600"/>
                </a:lnTo>
                <a:lnTo>
                  <a:pt x="12043" y="21600"/>
                </a:lnTo>
                <a:lnTo>
                  <a:pt x="12043" y="3512"/>
                </a:lnTo>
                <a:lnTo>
                  <a:pt x="19847" y="9984"/>
                </a:lnTo>
                <a:lnTo>
                  <a:pt x="21600" y="8379"/>
                </a:lnTo>
                <a:lnTo>
                  <a:pt x="11677" y="0"/>
                </a:lnTo>
                <a:cubicBezTo>
                  <a:pt x="11677" y="0"/>
                  <a:pt x="9923" y="0"/>
                  <a:pt x="9923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1" name="出自【趣你的PPT】(微信:qunideppt)：最优质的PPT资源库"/>
          <p:cNvSpPr/>
          <p:nvPr/>
        </p:nvSpPr>
        <p:spPr>
          <a:xfrm>
            <a:off x="10006884" y="2723400"/>
            <a:ext cx="355923" cy="355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771"/>
                </a:lnTo>
                <a:cubicBezTo>
                  <a:pt x="6166" y="771"/>
                  <a:pt x="12013" y="3496"/>
                  <a:pt x="15982" y="8249"/>
                </a:cubicBezTo>
                <a:cubicBezTo>
                  <a:pt x="19101" y="11982"/>
                  <a:pt x="20829" y="16724"/>
                  <a:pt x="20829" y="21600"/>
                </a:cubicBezTo>
                <a:lnTo>
                  <a:pt x="21600" y="21600"/>
                </a:lnTo>
                <a:cubicBezTo>
                  <a:pt x="21600" y="16544"/>
                  <a:pt x="19809" y="11626"/>
                  <a:pt x="16573" y="7754"/>
                </a:cubicBezTo>
                <a:cubicBezTo>
                  <a:pt x="12457" y="2826"/>
                  <a:pt x="6551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2" name="出自【趣你的PPT】(微信:qunideppt)：最优质的PPT资源库"/>
          <p:cNvSpPr/>
          <p:nvPr/>
        </p:nvSpPr>
        <p:spPr>
          <a:xfrm>
            <a:off x="10006884" y="2799600"/>
            <a:ext cx="284287" cy="283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35" y="21600"/>
                </a:moveTo>
                <a:lnTo>
                  <a:pt x="21600" y="21600"/>
                </a:lnTo>
                <a:cubicBezTo>
                  <a:pt x="21600" y="9690"/>
                  <a:pt x="12062" y="0"/>
                  <a:pt x="0" y="0"/>
                </a:cubicBezTo>
                <a:lnTo>
                  <a:pt x="0" y="966"/>
                </a:lnTo>
                <a:cubicBezTo>
                  <a:pt x="11579" y="966"/>
                  <a:pt x="20635" y="10222"/>
                  <a:pt x="2063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3" name="出自【趣你的PPT】(微信:qunideppt)：最优质的PPT资源库"/>
          <p:cNvSpPr/>
          <p:nvPr/>
        </p:nvSpPr>
        <p:spPr>
          <a:xfrm>
            <a:off x="10006884" y="2869450"/>
            <a:ext cx="212639" cy="2123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292"/>
                </a:lnTo>
                <a:cubicBezTo>
                  <a:pt x="10966" y="1292"/>
                  <a:pt x="20310" y="10402"/>
                  <a:pt x="20310" y="21600"/>
                </a:cubicBezTo>
                <a:lnTo>
                  <a:pt x="21600" y="21600"/>
                </a:lnTo>
                <a:cubicBezTo>
                  <a:pt x="21600" y="9689"/>
                  <a:pt x="11611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4" name="出自【趣你的PPT】(微信:qunideppt)：最优质的PPT资源库"/>
          <p:cNvSpPr/>
          <p:nvPr/>
        </p:nvSpPr>
        <p:spPr>
          <a:xfrm>
            <a:off x="10006884" y="2939300"/>
            <a:ext cx="141003" cy="1406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1600" y="9690"/>
                  <a:pt x="11673" y="0"/>
                  <a:pt x="0" y="0"/>
                </a:cubicBezTo>
                <a:lnTo>
                  <a:pt x="0" y="1950"/>
                </a:lnTo>
                <a:cubicBezTo>
                  <a:pt x="10700" y="1950"/>
                  <a:pt x="19654" y="10765"/>
                  <a:pt x="19654" y="21600"/>
                </a:cubicBezTo>
                <a:cubicBezTo>
                  <a:pt x="19654" y="21600"/>
                  <a:pt x="21600" y="21600"/>
                  <a:pt x="2160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5" name="出自【趣你的PPT】(微信:qunideppt)：最优质的PPT资源库"/>
          <p:cNvSpPr/>
          <p:nvPr/>
        </p:nvSpPr>
        <p:spPr>
          <a:xfrm>
            <a:off x="9956084" y="3028200"/>
            <a:ext cx="102252" cy="1022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83" y="10800"/>
                </a:moveTo>
                <a:cubicBezTo>
                  <a:pt x="2683" y="6325"/>
                  <a:pt x="6325" y="2683"/>
                  <a:pt x="10799" y="2683"/>
                </a:cubicBezTo>
                <a:cubicBezTo>
                  <a:pt x="15275" y="2683"/>
                  <a:pt x="18917" y="6325"/>
                  <a:pt x="18917" y="10800"/>
                </a:cubicBezTo>
                <a:cubicBezTo>
                  <a:pt x="18917" y="15275"/>
                  <a:pt x="15275" y="18917"/>
                  <a:pt x="10799" y="18917"/>
                </a:cubicBezTo>
                <a:cubicBezTo>
                  <a:pt x="6325" y="18917"/>
                  <a:pt x="2683" y="15275"/>
                  <a:pt x="2683" y="10800"/>
                </a:cubicBezTo>
                <a:close/>
                <a:moveTo>
                  <a:pt x="21600" y="10800"/>
                </a:moveTo>
                <a:cubicBezTo>
                  <a:pt x="21600" y="4845"/>
                  <a:pt x="16756" y="0"/>
                  <a:pt x="10799" y="0"/>
                </a:cubicBezTo>
                <a:cubicBezTo>
                  <a:pt x="4843" y="0"/>
                  <a:pt x="0" y="4845"/>
                  <a:pt x="0" y="10800"/>
                </a:cubicBezTo>
                <a:cubicBezTo>
                  <a:pt x="0" y="16755"/>
                  <a:pt x="4843" y="21600"/>
                  <a:pt x="10799" y="21600"/>
                </a:cubicBezTo>
                <a:cubicBezTo>
                  <a:pt x="16756" y="21600"/>
                  <a:pt x="21600" y="16755"/>
                  <a:pt x="21600" y="108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6" name="出自【趣你的PPT】(微信:qunideppt)：最优质的PPT资源库"/>
          <p:cNvSpPr/>
          <p:nvPr/>
        </p:nvSpPr>
        <p:spPr>
          <a:xfrm>
            <a:off x="11029234" y="2723400"/>
            <a:ext cx="3429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725"/>
                </a:moveTo>
                <a:cubicBezTo>
                  <a:pt x="4604" y="4725"/>
                  <a:pt x="800" y="3545"/>
                  <a:pt x="800" y="2700"/>
                </a:cubicBezTo>
                <a:cubicBezTo>
                  <a:pt x="800" y="1855"/>
                  <a:pt x="4604" y="675"/>
                  <a:pt x="10800" y="675"/>
                </a:cubicBezTo>
                <a:cubicBezTo>
                  <a:pt x="16995" y="675"/>
                  <a:pt x="20800" y="1855"/>
                  <a:pt x="20800" y="2700"/>
                </a:cubicBezTo>
                <a:cubicBezTo>
                  <a:pt x="20800" y="3545"/>
                  <a:pt x="16995" y="4725"/>
                  <a:pt x="10800" y="4725"/>
                </a:cubicBezTo>
                <a:close/>
                <a:moveTo>
                  <a:pt x="10800" y="10125"/>
                </a:moveTo>
                <a:cubicBezTo>
                  <a:pt x="4604" y="10125"/>
                  <a:pt x="800" y="8945"/>
                  <a:pt x="800" y="8100"/>
                </a:cubicBezTo>
                <a:lnTo>
                  <a:pt x="800" y="3788"/>
                </a:lnTo>
                <a:cubicBezTo>
                  <a:pt x="2502" y="4850"/>
                  <a:pt x="6669" y="5400"/>
                  <a:pt x="10800" y="5400"/>
                </a:cubicBezTo>
                <a:cubicBezTo>
                  <a:pt x="14931" y="5400"/>
                  <a:pt x="19098" y="4850"/>
                  <a:pt x="20800" y="3788"/>
                </a:cubicBezTo>
                <a:lnTo>
                  <a:pt x="20800" y="8100"/>
                </a:lnTo>
                <a:cubicBezTo>
                  <a:pt x="20800" y="8945"/>
                  <a:pt x="16995" y="10125"/>
                  <a:pt x="10800" y="10125"/>
                </a:cubicBezTo>
                <a:close/>
                <a:moveTo>
                  <a:pt x="10800" y="15525"/>
                </a:moveTo>
                <a:cubicBezTo>
                  <a:pt x="4604" y="15525"/>
                  <a:pt x="800" y="14345"/>
                  <a:pt x="800" y="13500"/>
                </a:cubicBezTo>
                <a:lnTo>
                  <a:pt x="800" y="9188"/>
                </a:lnTo>
                <a:cubicBezTo>
                  <a:pt x="2502" y="10250"/>
                  <a:pt x="6669" y="10800"/>
                  <a:pt x="10800" y="10800"/>
                </a:cubicBezTo>
                <a:cubicBezTo>
                  <a:pt x="14931" y="10800"/>
                  <a:pt x="19098" y="10250"/>
                  <a:pt x="20800" y="9188"/>
                </a:cubicBezTo>
                <a:lnTo>
                  <a:pt x="20800" y="13500"/>
                </a:lnTo>
                <a:cubicBezTo>
                  <a:pt x="20800" y="14345"/>
                  <a:pt x="16995" y="15525"/>
                  <a:pt x="10800" y="15525"/>
                </a:cubicBezTo>
                <a:close/>
                <a:moveTo>
                  <a:pt x="10800" y="20925"/>
                </a:moveTo>
                <a:cubicBezTo>
                  <a:pt x="4604" y="20925"/>
                  <a:pt x="800" y="19745"/>
                  <a:pt x="800" y="18900"/>
                </a:cubicBezTo>
                <a:lnTo>
                  <a:pt x="800" y="14588"/>
                </a:lnTo>
                <a:cubicBezTo>
                  <a:pt x="2502" y="15650"/>
                  <a:pt x="6669" y="16200"/>
                  <a:pt x="10800" y="16200"/>
                </a:cubicBezTo>
                <a:cubicBezTo>
                  <a:pt x="14931" y="16200"/>
                  <a:pt x="19098" y="15650"/>
                  <a:pt x="20800" y="14588"/>
                </a:cubicBezTo>
                <a:lnTo>
                  <a:pt x="20800" y="18900"/>
                </a:lnTo>
                <a:cubicBezTo>
                  <a:pt x="20800" y="19745"/>
                  <a:pt x="16995" y="20925"/>
                  <a:pt x="10800" y="20925"/>
                </a:cubicBezTo>
                <a:close/>
                <a:moveTo>
                  <a:pt x="10800" y="0"/>
                </a:moveTo>
                <a:cubicBezTo>
                  <a:pt x="5433" y="0"/>
                  <a:pt x="0" y="927"/>
                  <a:pt x="0" y="2700"/>
                </a:cubicBezTo>
                <a:lnTo>
                  <a:pt x="0" y="18900"/>
                </a:lnTo>
                <a:cubicBezTo>
                  <a:pt x="0" y="20673"/>
                  <a:pt x="5433" y="21600"/>
                  <a:pt x="10800" y="21600"/>
                </a:cubicBezTo>
                <a:cubicBezTo>
                  <a:pt x="16167" y="21600"/>
                  <a:pt x="21600" y="20673"/>
                  <a:pt x="21600" y="18900"/>
                </a:cubicBezTo>
                <a:lnTo>
                  <a:pt x="21600" y="2700"/>
                </a:lnTo>
                <a:cubicBezTo>
                  <a:pt x="21600" y="927"/>
                  <a:pt x="16167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7" name="出自【趣你的PPT】(微信:qunideppt)：最优质的PPT资源库"/>
          <p:cNvSpPr/>
          <p:nvPr/>
        </p:nvSpPr>
        <p:spPr>
          <a:xfrm>
            <a:off x="812084" y="3752100"/>
            <a:ext cx="4064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12" y="8100"/>
                </a:moveTo>
                <a:cubicBezTo>
                  <a:pt x="15166" y="8100"/>
                  <a:pt x="13500" y="6434"/>
                  <a:pt x="13500" y="4388"/>
                </a:cubicBezTo>
                <a:cubicBezTo>
                  <a:pt x="13500" y="2341"/>
                  <a:pt x="15166" y="675"/>
                  <a:pt x="17212" y="675"/>
                </a:cubicBezTo>
                <a:cubicBezTo>
                  <a:pt x="19259" y="675"/>
                  <a:pt x="20925" y="2341"/>
                  <a:pt x="20925" y="4388"/>
                </a:cubicBezTo>
                <a:cubicBezTo>
                  <a:pt x="20925" y="6434"/>
                  <a:pt x="19259" y="8100"/>
                  <a:pt x="17212" y="8100"/>
                </a:cubicBezTo>
                <a:close/>
                <a:moveTo>
                  <a:pt x="3712" y="17212"/>
                </a:moveTo>
                <a:cubicBezTo>
                  <a:pt x="2038" y="17212"/>
                  <a:pt x="675" y="15850"/>
                  <a:pt x="675" y="14175"/>
                </a:cubicBezTo>
                <a:cubicBezTo>
                  <a:pt x="675" y="12500"/>
                  <a:pt x="2038" y="11138"/>
                  <a:pt x="3712" y="11138"/>
                </a:cubicBezTo>
                <a:cubicBezTo>
                  <a:pt x="5387" y="11138"/>
                  <a:pt x="6750" y="12500"/>
                  <a:pt x="6750" y="14175"/>
                </a:cubicBezTo>
                <a:cubicBezTo>
                  <a:pt x="6750" y="15850"/>
                  <a:pt x="5387" y="17212"/>
                  <a:pt x="3712" y="17212"/>
                </a:cubicBezTo>
                <a:close/>
                <a:moveTo>
                  <a:pt x="16200" y="16200"/>
                </a:moveTo>
                <a:cubicBezTo>
                  <a:pt x="17503" y="16200"/>
                  <a:pt x="18562" y="17260"/>
                  <a:pt x="18562" y="18562"/>
                </a:cubicBezTo>
                <a:cubicBezTo>
                  <a:pt x="18562" y="19865"/>
                  <a:pt x="17503" y="20925"/>
                  <a:pt x="16200" y="20925"/>
                </a:cubicBezTo>
                <a:cubicBezTo>
                  <a:pt x="14897" y="20925"/>
                  <a:pt x="13838" y="19865"/>
                  <a:pt x="13838" y="18562"/>
                </a:cubicBezTo>
                <a:cubicBezTo>
                  <a:pt x="13838" y="17260"/>
                  <a:pt x="14897" y="16200"/>
                  <a:pt x="16200" y="16200"/>
                </a:cubicBezTo>
                <a:close/>
                <a:moveTo>
                  <a:pt x="17212" y="0"/>
                </a:moveTo>
                <a:cubicBezTo>
                  <a:pt x="14793" y="0"/>
                  <a:pt x="12825" y="1968"/>
                  <a:pt x="12825" y="4388"/>
                </a:cubicBezTo>
                <a:cubicBezTo>
                  <a:pt x="12825" y="5299"/>
                  <a:pt x="13105" y="6147"/>
                  <a:pt x="13583" y="6849"/>
                </a:cubicBezTo>
                <a:lnTo>
                  <a:pt x="6278" y="11498"/>
                </a:lnTo>
                <a:cubicBezTo>
                  <a:pt x="5611" y="10858"/>
                  <a:pt x="4708" y="10462"/>
                  <a:pt x="3712" y="10462"/>
                </a:cubicBezTo>
                <a:cubicBezTo>
                  <a:pt x="1665" y="10462"/>
                  <a:pt x="0" y="12128"/>
                  <a:pt x="0" y="14175"/>
                </a:cubicBezTo>
                <a:cubicBezTo>
                  <a:pt x="0" y="16222"/>
                  <a:pt x="1665" y="17888"/>
                  <a:pt x="3712" y="17888"/>
                </a:cubicBezTo>
                <a:cubicBezTo>
                  <a:pt x="5108" y="17888"/>
                  <a:pt x="6324" y="17113"/>
                  <a:pt x="6959" y="15972"/>
                </a:cubicBezTo>
                <a:lnTo>
                  <a:pt x="13168" y="18456"/>
                </a:lnTo>
                <a:cubicBezTo>
                  <a:pt x="13167" y="18491"/>
                  <a:pt x="13162" y="18527"/>
                  <a:pt x="13162" y="18562"/>
                </a:cubicBezTo>
                <a:cubicBezTo>
                  <a:pt x="13162" y="20237"/>
                  <a:pt x="14525" y="21600"/>
                  <a:pt x="16200" y="21600"/>
                </a:cubicBezTo>
                <a:cubicBezTo>
                  <a:pt x="17875" y="21600"/>
                  <a:pt x="19238" y="20237"/>
                  <a:pt x="19238" y="18562"/>
                </a:cubicBezTo>
                <a:cubicBezTo>
                  <a:pt x="19238" y="16888"/>
                  <a:pt x="17875" y="15525"/>
                  <a:pt x="16200" y="15525"/>
                </a:cubicBezTo>
                <a:cubicBezTo>
                  <a:pt x="14800" y="15525"/>
                  <a:pt x="13621" y="16479"/>
                  <a:pt x="13271" y="17770"/>
                </a:cubicBezTo>
                <a:lnTo>
                  <a:pt x="7230" y="15354"/>
                </a:lnTo>
                <a:cubicBezTo>
                  <a:pt x="7354" y="14982"/>
                  <a:pt x="7425" y="14588"/>
                  <a:pt x="7425" y="14175"/>
                </a:cubicBezTo>
                <a:cubicBezTo>
                  <a:pt x="7425" y="13368"/>
                  <a:pt x="7164" y="12623"/>
                  <a:pt x="6725" y="12014"/>
                </a:cubicBezTo>
                <a:lnTo>
                  <a:pt x="14011" y="7378"/>
                </a:lnTo>
                <a:cubicBezTo>
                  <a:pt x="14812" y="8235"/>
                  <a:pt x="15949" y="8775"/>
                  <a:pt x="17212" y="8775"/>
                </a:cubicBezTo>
                <a:cubicBezTo>
                  <a:pt x="19632" y="8775"/>
                  <a:pt x="21600" y="6807"/>
                  <a:pt x="21600" y="4388"/>
                </a:cubicBezTo>
                <a:cubicBezTo>
                  <a:pt x="21600" y="1968"/>
                  <a:pt x="19632" y="0"/>
                  <a:pt x="17212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8" name="出自【趣你的PPT】(微信:qunideppt)：最优质的PPT资源库"/>
          <p:cNvSpPr/>
          <p:nvPr/>
        </p:nvSpPr>
        <p:spPr>
          <a:xfrm>
            <a:off x="1840784" y="3771150"/>
            <a:ext cx="405105" cy="378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090" y="20576"/>
                </a:moveTo>
                <a:lnTo>
                  <a:pt x="13136" y="14211"/>
                </a:lnTo>
                <a:lnTo>
                  <a:pt x="14688" y="12551"/>
                </a:lnTo>
                <a:lnTo>
                  <a:pt x="20642" y="18916"/>
                </a:lnTo>
                <a:cubicBezTo>
                  <a:pt x="20642" y="18916"/>
                  <a:pt x="19090" y="20576"/>
                  <a:pt x="19090" y="20576"/>
                </a:cubicBezTo>
                <a:close/>
                <a:moveTo>
                  <a:pt x="2984" y="19856"/>
                </a:moveTo>
                <a:lnTo>
                  <a:pt x="1201" y="20327"/>
                </a:lnTo>
                <a:lnTo>
                  <a:pt x="766" y="19891"/>
                </a:lnTo>
                <a:lnTo>
                  <a:pt x="1277" y="18020"/>
                </a:lnTo>
                <a:lnTo>
                  <a:pt x="12657" y="5672"/>
                </a:lnTo>
                <a:lnTo>
                  <a:pt x="12657" y="4075"/>
                </a:lnTo>
                <a:cubicBezTo>
                  <a:pt x="12657" y="2048"/>
                  <a:pt x="13761" y="991"/>
                  <a:pt x="16028" y="855"/>
                </a:cubicBezTo>
                <a:lnTo>
                  <a:pt x="14965" y="3474"/>
                </a:lnTo>
                <a:lnTo>
                  <a:pt x="16644" y="5327"/>
                </a:lnTo>
                <a:lnTo>
                  <a:pt x="19074" y="4110"/>
                </a:lnTo>
                <a:cubicBezTo>
                  <a:pt x="18936" y="6490"/>
                  <a:pt x="17918" y="7695"/>
                  <a:pt x="16043" y="7695"/>
                </a:cubicBezTo>
                <a:lnTo>
                  <a:pt x="14550" y="7695"/>
                </a:lnTo>
                <a:cubicBezTo>
                  <a:pt x="14550" y="7695"/>
                  <a:pt x="2984" y="19856"/>
                  <a:pt x="2984" y="19856"/>
                </a:cubicBezTo>
                <a:close/>
                <a:moveTo>
                  <a:pt x="2248" y="1236"/>
                </a:moveTo>
                <a:lnTo>
                  <a:pt x="2552" y="911"/>
                </a:lnTo>
                <a:lnTo>
                  <a:pt x="5339" y="2699"/>
                </a:lnTo>
                <a:lnTo>
                  <a:pt x="3921" y="4215"/>
                </a:lnTo>
                <a:cubicBezTo>
                  <a:pt x="3921" y="4215"/>
                  <a:pt x="2248" y="1236"/>
                  <a:pt x="2248" y="1236"/>
                </a:cubicBezTo>
                <a:close/>
                <a:moveTo>
                  <a:pt x="13672" y="12613"/>
                </a:moveTo>
                <a:lnTo>
                  <a:pt x="12267" y="11111"/>
                </a:lnTo>
                <a:lnTo>
                  <a:pt x="14827" y="8419"/>
                </a:lnTo>
                <a:lnTo>
                  <a:pt x="16043" y="8419"/>
                </a:lnTo>
                <a:cubicBezTo>
                  <a:pt x="17742" y="8419"/>
                  <a:pt x="19767" y="7571"/>
                  <a:pt x="19767" y="3532"/>
                </a:cubicBezTo>
                <a:lnTo>
                  <a:pt x="19767" y="2963"/>
                </a:lnTo>
                <a:lnTo>
                  <a:pt x="16795" y="4453"/>
                </a:lnTo>
                <a:lnTo>
                  <a:pt x="15766" y="3307"/>
                </a:lnTo>
                <a:lnTo>
                  <a:pt x="17066" y="94"/>
                </a:lnTo>
                <a:lnTo>
                  <a:pt x="16550" y="94"/>
                </a:lnTo>
                <a:cubicBezTo>
                  <a:pt x="12772" y="94"/>
                  <a:pt x="11980" y="2269"/>
                  <a:pt x="11980" y="4075"/>
                </a:cubicBezTo>
                <a:lnTo>
                  <a:pt x="11980" y="5375"/>
                </a:lnTo>
                <a:lnTo>
                  <a:pt x="9460" y="8109"/>
                </a:lnTo>
                <a:lnTo>
                  <a:pt x="5348" y="3713"/>
                </a:lnTo>
                <a:lnTo>
                  <a:pt x="6431" y="2556"/>
                </a:lnTo>
                <a:lnTo>
                  <a:pt x="2447" y="0"/>
                </a:lnTo>
                <a:lnTo>
                  <a:pt x="1396" y="1123"/>
                </a:lnTo>
                <a:lnTo>
                  <a:pt x="3787" y="5383"/>
                </a:lnTo>
                <a:lnTo>
                  <a:pt x="4869" y="4225"/>
                </a:lnTo>
                <a:lnTo>
                  <a:pt x="8984" y="8625"/>
                </a:lnTo>
                <a:lnTo>
                  <a:pt x="735" y="17576"/>
                </a:lnTo>
                <a:lnTo>
                  <a:pt x="675" y="17642"/>
                </a:lnTo>
                <a:lnTo>
                  <a:pt x="0" y="20114"/>
                </a:lnTo>
                <a:lnTo>
                  <a:pt x="1005" y="21125"/>
                </a:lnTo>
                <a:lnTo>
                  <a:pt x="3326" y="20511"/>
                </a:lnTo>
                <a:lnTo>
                  <a:pt x="11784" y="11619"/>
                </a:lnTo>
                <a:lnTo>
                  <a:pt x="13194" y="13125"/>
                </a:lnTo>
                <a:lnTo>
                  <a:pt x="12178" y="14211"/>
                </a:lnTo>
                <a:lnTo>
                  <a:pt x="19090" y="21600"/>
                </a:lnTo>
                <a:lnTo>
                  <a:pt x="21600" y="18916"/>
                </a:lnTo>
                <a:lnTo>
                  <a:pt x="14688" y="11527"/>
                </a:lnTo>
                <a:cubicBezTo>
                  <a:pt x="14688" y="11527"/>
                  <a:pt x="13672" y="12613"/>
                  <a:pt x="13672" y="1261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9" name="出自【趣你的PPT】(微信:qunideppt)：最优质的PPT资源库"/>
          <p:cNvSpPr/>
          <p:nvPr/>
        </p:nvSpPr>
        <p:spPr>
          <a:xfrm>
            <a:off x="2932984" y="3790200"/>
            <a:ext cx="260351" cy="355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46" y="20829"/>
                </a:moveTo>
                <a:lnTo>
                  <a:pt x="1054" y="20829"/>
                </a:lnTo>
                <a:lnTo>
                  <a:pt x="1054" y="5400"/>
                </a:lnTo>
                <a:lnTo>
                  <a:pt x="7376" y="5400"/>
                </a:lnTo>
                <a:lnTo>
                  <a:pt x="7376" y="771"/>
                </a:lnTo>
                <a:lnTo>
                  <a:pt x="20546" y="771"/>
                </a:lnTo>
                <a:cubicBezTo>
                  <a:pt x="20546" y="771"/>
                  <a:pt x="20546" y="20829"/>
                  <a:pt x="20546" y="20829"/>
                </a:cubicBezTo>
                <a:close/>
                <a:moveTo>
                  <a:pt x="6322" y="1317"/>
                </a:moveTo>
                <a:lnTo>
                  <a:pt x="6322" y="4629"/>
                </a:lnTo>
                <a:lnTo>
                  <a:pt x="1799" y="4629"/>
                </a:lnTo>
                <a:cubicBezTo>
                  <a:pt x="1799" y="4629"/>
                  <a:pt x="6322" y="1317"/>
                  <a:pt x="6322" y="1317"/>
                </a:cubicBezTo>
                <a:close/>
                <a:moveTo>
                  <a:pt x="0" y="4855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6631" y="0"/>
                </a:lnTo>
                <a:cubicBezTo>
                  <a:pt x="6631" y="0"/>
                  <a:pt x="0" y="4855"/>
                  <a:pt x="0" y="4855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0" name="出自【趣你的PPT】(微信:qunideppt)：最优质的PPT资源库"/>
          <p:cNvSpPr/>
          <p:nvPr/>
        </p:nvSpPr>
        <p:spPr>
          <a:xfrm>
            <a:off x="3040934" y="3739400"/>
            <a:ext cx="214040" cy="355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73" y="20829"/>
                </a:moveTo>
                <a:lnTo>
                  <a:pt x="16473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3392" y="0"/>
                </a:lnTo>
                <a:lnTo>
                  <a:pt x="0" y="2042"/>
                </a:lnTo>
                <a:lnTo>
                  <a:pt x="906" y="2587"/>
                </a:lnTo>
                <a:lnTo>
                  <a:pt x="3922" y="771"/>
                </a:lnTo>
                <a:lnTo>
                  <a:pt x="20318" y="771"/>
                </a:lnTo>
                <a:lnTo>
                  <a:pt x="20318" y="20829"/>
                </a:lnTo>
                <a:cubicBezTo>
                  <a:pt x="20318" y="20829"/>
                  <a:pt x="16473" y="20829"/>
                  <a:pt x="16473" y="20829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1" name="出自【趣你的PPT】(微信:qunideppt)：最优质的PPT资源库"/>
          <p:cNvSpPr/>
          <p:nvPr/>
        </p:nvSpPr>
        <p:spPr>
          <a:xfrm>
            <a:off x="4171234" y="3758450"/>
            <a:ext cx="88901" cy="388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14" y="17906"/>
                </a:moveTo>
                <a:lnTo>
                  <a:pt x="13886" y="20022"/>
                </a:lnTo>
                <a:lnTo>
                  <a:pt x="9257" y="17906"/>
                </a:lnTo>
                <a:lnTo>
                  <a:pt x="9257" y="705"/>
                </a:lnTo>
                <a:lnTo>
                  <a:pt x="18514" y="705"/>
                </a:lnTo>
                <a:cubicBezTo>
                  <a:pt x="18514" y="705"/>
                  <a:pt x="18514" y="17906"/>
                  <a:pt x="18514" y="17906"/>
                </a:cubicBezTo>
                <a:close/>
                <a:moveTo>
                  <a:pt x="21600" y="0"/>
                </a:moveTo>
                <a:lnTo>
                  <a:pt x="6171" y="0"/>
                </a:lnTo>
                <a:lnTo>
                  <a:pt x="6171" y="1411"/>
                </a:lnTo>
                <a:lnTo>
                  <a:pt x="0" y="1411"/>
                </a:lnTo>
                <a:lnTo>
                  <a:pt x="0" y="5291"/>
                </a:lnTo>
                <a:lnTo>
                  <a:pt x="3086" y="5291"/>
                </a:lnTo>
                <a:lnTo>
                  <a:pt x="3086" y="2116"/>
                </a:lnTo>
                <a:lnTo>
                  <a:pt x="6171" y="2116"/>
                </a:lnTo>
                <a:lnTo>
                  <a:pt x="6171" y="18073"/>
                </a:lnTo>
                <a:lnTo>
                  <a:pt x="13886" y="21600"/>
                </a:lnTo>
                <a:lnTo>
                  <a:pt x="21600" y="18073"/>
                </a:lnTo>
                <a:cubicBezTo>
                  <a:pt x="21600" y="18073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2" name="出自【趣你的PPT】(微信:qunideppt)：最优质的PPT资源库"/>
          <p:cNvSpPr/>
          <p:nvPr/>
        </p:nvSpPr>
        <p:spPr>
          <a:xfrm>
            <a:off x="3853734" y="3758450"/>
            <a:ext cx="273051" cy="381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5" y="20880"/>
                </a:moveTo>
                <a:lnTo>
                  <a:pt x="1005" y="720"/>
                </a:lnTo>
                <a:lnTo>
                  <a:pt x="14567" y="720"/>
                </a:lnTo>
                <a:lnTo>
                  <a:pt x="14567" y="5040"/>
                </a:lnTo>
                <a:lnTo>
                  <a:pt x="20595" y="5040"/>
                </a:lnTo>
                <a:lnTo>
                  <a:pt x="20595" y="20880"/>
                </a:lnTo>
                <a:cubicBezTo>
                  <a:pt x="20595" y="20880"/>
                  <a:pt x="1005" y="20880"/>
                  <a:pt x="1005" y="20880"/>
                </a:cubicBezTo>
                <a:close/>
                <a:moveTo>
                  <a:pt x="15572" y="1229"/>
                </a:moveTo>
                <a:lnTo>
                  <a:pt x="19885" y="4320"/>
                </a:lnTo>
                <a:lnTo>
                  <a:pt x="15572" y="4320"/>
                </a:lnTo>
                <a:cubicBezTo>
                  <a:pt x="15572" y="4320"/>
                  <a:pt x="15572" y="1229"/>
                  <a:pt x="15572" y="1229"/>
                </a:cubicBezTo>
                <a:close/>
                <a:moveTo>
                  <a:pt x="21600" y="4531"/>
                </a:moveTo>
                <a:lnTo>
                  <a:pt x="15278" y="0"/>
                </a:ln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4531"/>
                  <a:pt x="21600" y="4531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3" name="出自【趣你的PPT】(微信:qunideppt)：最优质的PPT资源库"/>
          <p:cNvSpPr/>
          <p:nvPr/>
        </p:nvSpPr>
        <p:spPr>
          <a:xfrm>
            <a:off x="3904534" y="3821950"/>
            <a:ext cx="762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4" name="出自【趣你的PPT】(微信:qunideppt)：最优质的PPT资源库"/>
          <p:cNvSpPr/>
          <p:nvPr/>
        </p:nvSpPr>
        <p:spPr>
          <a:xfrm>
            <a:off x="3904534" y="388545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5" name="出自【趣你的PPT】(微信:qunideppt)：最优质的PPT资源库"/>
          <p:cNvSpPr/>
          <p:nvPr/>
        </p:nvSpPr>
        <p:spPr>
          <a:xfrm>
            <a:off x="3904534" y="393625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6" name="出自【趣你的PPT】(微信:qunideppt)：最优质的PPT资源库"/>
          <p:cNvSpPr/>
          <p:nvPr/>
        </p:nvSpPr>
        <p:spPr>
          <a:xfrm>
            <a:off x="3904534" y="398705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7" name="出自【趣你的PPT】(微信:qunideppt)：最优质的PPT资源库"/>
          <p:cNvSpPr/>
          <p:nvPr/>
        </p:nvSpPr>
        <p:spPr>
          <a:xfrm>
            <a:off x="3904534" y="403785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8" name="出自【趣你的PPT】(微信:qunideppt)：最优质的PPT资源库"/>
          <p:cNvSpPr/>
          <p:nvPr/>
        </p:nvSpPr>
        <p:spPr>
          <a:xfrm>
            <a:off x="4958634" y="3739400"/>
            <a:ext cx="3048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00" y="20925"/>
                </a:moveTo>
                <a:lnTo>
                  <a:pt x="900" y="20925"/>
                </a:lnTo>
                <a:lnTo>
                  <a:pt x="900" y="5400"/>
                </a:lnTo>
                <a:lnTo>
                  <a:pt x="7200" y="5400"/>
                </a:lnTo>
                <a:lnTo>
                  <a:pt x="7200" y="675"/>
                </a:lnTo>
                <a:lnTo>
                  <a:pt x="20700" y="675"/>
                </a:lnTo>
                <a:cubicBezTo>
                  <a:pt x="20700" y="675"/>
                  <a:pt x="20700" y="20925"/>
                  <a:pt x="20700" y="20925"/>
                </a:cubicBezTo>
                <a:close/>
                <a:moveTo>
                  <a:pt x="6300" y="1152"/>
                </a:moveTo>
                <a:lnTo>
                  <a:pt x="6300" y="4725"/>
                </a:lnTo>
                <a:lnTo>
                  <a:pt x="1536" y="4725"/>
                </a:lnTo>
                <a:cubicBezTo>
                  <a:pt x="1536" y="4725"/>
                  <a:pt x="6300" y="1152"/>
                  <a:pt x="6300" y="1152"/>
                </a:cubicBezTo>
                <a:close/>
                <a:moveTo>
                  <a:pt x="0" y="4923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6564" y="0"/>
                </a:lnTo>
                <a:cubicBezTo>
                  <a:pt x="6564" y="0"/>
                  <a:pt x="0" y="4923"/>
                  <a:pt x="0" y="492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9" name="出自【趣你的PPT】(微信:qunideppt)：最优质的PPT资源库"/>
          <p:cNvSpPr/>
          <p:nvPr/>
        </p:nvSpPr>
        <p:spPr>
          <a:xfrm>
            <a:off x="5993684" y="3733050"/>
            <a:ext cx="3048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6" y="4725"/>
                </a:moveTo>
                <a:lnTo>
                  <a:pt x="6300" y="1152"/>
                </a:lnTo>
                <a:lnTo>
                  <a:pt x="6300" y="4725"/>
                </a:lnTo>
                <a:cubicBezTo>
                  <a:pt x="6300" y="4725"/>
                  <a:pt x="1536" y="4725"/>
                  <a:pt x="1536" y="4725"/>
                </a:cubicBezTo>
                <a:close/>
                <a:moveTo>
                  <a:pt x="20700" y="20925"/>
                </a:moveTo>
                <a:lnTo>
                  <a:pt x="900" y="20925"/>
                </a:lnTo>
                <a:lnTo>
                  <a:pt x="900" y="5400"/>
                </a:lnTo>
                <a:lnTo>
                  <a:pt x="7200" y="5400"/>
                </a:lnTo>
                <a:lnTo>
                  <a:pt x="7200" y="675"/>
                </a:lnTo>
                <a:lnTo>
                  <a:pt x="20700" y="675"/>
                </a:lnTo>
                <a:cubicBezTo>
                  <a:pt x="20700" y="675"/>
                  <a:pt x="20700" y="20925"/>
                  <a:pt x="20700" y="20925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6564" y="0"/>
                </a:lnTo>
                <a:lnTo>
                  <a:pt x="0" y="4923"/>
                </a:lnTo>
                <a:cubicBezTo>
                  <a:pt x="0" y="4923"/>
                  <a:pt x="0" y="21600"/>
                  <a:pt x="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0" name="出自【趣你的PPT】(微信:qunideppt)：最优质的PPT资源库"/>
          <p:cNvSpPr/>
          <p:nvPr/>
        </p:nvSpPr>
        <p:spPr>
          <a:xfrm>
            <a:off x="6146084" y="3815600"/>
            <a:ext cx="889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1" name="出自【趣你的PPT】(微信:qunideppt)：最优质的PPT资源库"/>
          <p:cNvSpPr/>
          <p:nvPr/>
        </p:nvSpPr>
        <p:spPr>
          <a:xfrm>
            <a:off x="6057184" y="3879100"/>
            <a:ext cx="1778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2" name="出自【趣你的PPT】(微信:qunideppt)：最优质的PPT资源库"/>
          <p:cNvSpPr/>
          <p:nvPr/>
        </p:nvSpPr>
        <p:spPr>
          <a:xfrm>
            <a:off x="6057184" y="3942600"/>
            <a:ext cx="1778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3" name="出自【趣你的PPT】(微信:qunideppt)：最优质的PPT资源库"/>
          <p:cNvSpPr/>
          <p:nvPr/>
        </p:nvSpPr>
        <p:spPr>
          <a:xfrm>
            <a:off x="6057184" y="4006100"/>
            <a:ext cx="1778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4" name="出自【趣你的PPT】(微信:qunideppt)：最优质的PPT资源库"/>
          <p:cNvSpPr/>
          <p:nvPr/>
        </p:nvSpPr>
        <p:spPr>
          <a:xfrm>
            <a:off x="6057184" y="4069600"/>
            <a:ext cx="1778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5" name="出自【趣你的PPT】(微信:qunideppt)：最优质的PPT资源库"/>
          <p:cNvSpPr/>
          <p:nvPr/>
        </p:nvSpPr>
        <p:spPr>
          <a:xfrm>
            <a:off x="6914434" y="3777500"/>
            <a:ext cx="400510" cy="3619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50" y="8337"/>
                </a:moveTo>
                <a:lnTo>
                  <a:pt x="13882" y="8337"/>
                </a:lnTo>
                <a:lnTo>
                  <a:pt x="13882" y="12126"/>
                </a:lnTo>
                <a:lnTo>
                  <a:pt x="3050" y="12126"/>
                </a:lnTo>
                <a:lnTo>
                  <a:pt x="1052" y="10232"/>
                </a:lnTo>
                <a:cubicBezTo>
                  <a:pt x="1052" y="10232"/>
                  <a:pt x="3050" y="8337"/>
                  <a:pt x="3050" y="8337"/>
                </a:cubicBezTo>
                <a:close/>
                <a:moveTo>
                  <a:pt x="7718" y="2274"/>
                </a:moveTo>
                <a:lnTo>
                  <a:pt x="18550" y="2274"/>
                </a:lnTo>
                <a:lnTo>
                  <a:pt x="20548" y="4168"/>
                </a:lnTo>
                <a:lnTo>
                  <a:pt x="18550" y="6063"/>
                </a:lnTo>
                <a:lnTo>
                  <a:pt x="7718" y="6063"/>
                </a:lnTo>
                <a:cubicBezTo>
                  <a:pt x="7718" y="6063"/>
                  <a:pt x="7718" y="2274"/>
                  <a:pt x="7718" y="2274"/>
                </a:cubicBezTo>
                <a:close/>
                <a:moveTo>
                  <a:pt x="10458" y="12884"/>
                </a:moveTo>
                <a:lnTo>
                  <a:pt x="10458" y="20842"/>
                </a:lnTo>
                <a:lnTo>
                  <a:pt x="8060" y="20842"/>
                </a:lnTo>
                <a:lnTo>
                  <a:pt x="8060" y="21600"/>
                </a:lnTo>
                <a:lnTo>
                  <a:pt x="10458" y="21600"/>
                </a:lnTo>
                <a:lnTo>
                  <a:pt x="11142" y="21600"/>
                </a:lnTo>
                <a:lnTo>
                  <a:pt x="13540" y="21600"/>
                </a:lnTo>
                <a:lnTo>
                  <a:pt x="13540" y="20842"/>
                </a:lnTo>
                <a:lnTo>
                  <a:pt x="11142" y="20842"/>
                </a:lnTo>
                <a:lnTo>
                  <a:pt x="11142" y="12884"/>
                </a:lnTo>
                <a:lnTo>
                  <a:pt x="14567" y="12884"/>
                </a:lnTo>
                <a:lnTo>
                  <a:pt x="14567" y="7579"/>
                </a:lnTo>
                <a:lnTo>
                  <a:pt x="11142" y="7579"/>
                </a:lnTo>
                <a:lnTo>
                  <a:pt x="11142" y="6821"/>
                </a:lnTo>
                <a:lnTo>
                  <a:pt x="18803" y="6821"/>
                </a:lnTo>
                <a:lnTo>
                  <a:pt x="21600" y="4168"/>
                </a:lnTo>
                <a:lnTo>
                  <a:pt x="18803" y="1516"/>
                </a:lnTo>
                <a:lnTo>
                  <a:pt x="11142" y="1516"/>
                </a:lnTo>
                <a:lnTo>
                  <a:pt x="11142" y="0"/>
                </a:lnTo>
                <a:lnTo>
                  <a:pt x="10458" y="0"/>
                </a:lnTo>
                <a:lnTo>
                  <a:pt x="10458" y="1516"/>
                </a:lnTo>
                <a:lnTo>
                  <a:pt x="7033" y="1516"/>
                </a:lnTo>
                <a:lnTo>
                  <a:pt x="7033" y="6821"/>
                </a:lnTo>
                <a:lnTo>
                  <a:pt x="10458" y="6821"/>
                </a:lnTo>
                <a:lnTo>
                  <a:pt x="10458" y="7579"/>
                </a:lnTo>
                <a:lnTo>
                  <a:pt x="2797" y="7579"/>
                </a:lnTo>
                <a:lnTo>
                  <a:pt x="0" y="10232"/>
                </a:lnTo>
                <a:lnTo>
                  <a:pt x="2797" y="12884"/>
                </a:lnTo>
                <a:cubicBezTo>
                  <a:pt x="2797" y="12884"/>
                  <a:pt x="10458" y="12884"/>
                  <a:pt x="10458" y="12884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6" name="出自【趣你的PPT】(微信:qunideppt)：最优质的PPT资源库"/>
          <p:cNvSpPr/>
          <p:nvPr/>
        </p:nvSpPr>
        <p:spPr>
          <a:xfrm>
            <a:off x="8095534" y="3733050"/>
            <a:ext cx="2159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29" y="675"/>
                </a:moveTo>
                <a:lnTo>
                  <a:pt x="20329" y="2700"/>
                </a:lnTo>
                <a:lnTo>
                  <a:pt x="1271" y="2700"/>
                </a:lnTo>
                <a:lnTo>
                  <a:pt x="1271" y="675"/>
                </a:lnTo>
                <a:cubicBezTo>
                  <a:pt x="1271" y="675"/>
                  <a:pt x="20329" y="675"/>
                  <a:pt x="20329" y="675"/>
                </a:cubicBezTo>
                <a:close/>
                <a:moveTo>
                  <a:pt x="1271" y="16875"/>
                </a:moveTo>
                <a:lnTo>
                  <a:pt x="1271" y="3375"/>
                </a:lnTo>
                <a:lnTo>
                  <a:pt x="20329" y="3375"/>
                </a:lnTo>
                <a:lnTo>
                  <a:pt x="20329" y="16875"/>
                </a:lnTo>
                <a:cubicBezTo>
                  <a:pt x="20329" y="16875"/>
                  <a:pt x="1271" y="16875"/>
                  <a:pt x="1271" y="16875"/>
                </a:cubicBezTo>
                <a:close/>
                <a:moveTo>
                  <a:pt x="1271" y="20925"/>
                </a:moveTo>
                <a:lnTo>
                  <a:pt x="1271" y="17550"/>
                </a:lnTo>
                <a:lnTo>
                  <a:pt x="20329" y="17550"/>
                </a:lnTo>
                <a:lnTo>
                  <a:pt x="20329" y="20925"/>
                </a:lnTo>
                <a:cubicBezTo>
                  <a:pt x="20329" y="20925"/>
                  <a:pt x="1271" y="20925"/>
                  <a:pt x="1271" y="20925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7" name="出自【趣你的PPT】(微信:qunideppt)：最优质的PPT资源库"/>
          <p:cNvSpPr/>
          <p:nvPr/>
        </p:nvSpPr>
        <p:spPr>
          <a:xfrm>
            <a:off x="8178084" y="3758450"/>
            <a:ext cx="508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8" name="出自【趣你的PPT】(微信:qunideppt)：最优质的PPT资源库"/>
          <p:cNvSpPr/>
          <p:nvPr/>
        </p:nvSpPr>
        <p:spPr>
          <a:xfrm>
            <a:off x="8184434" y="4075950"/>
            <a:ext cx="38101" cy="38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400"/>
                </a:moveTo>
                <a:cubicBezTo>
                  <a:pt x="8817" y="14400"/>
                  <a:pt x="7200" y="12783"/>
                  <a:pt x="7200" y="10800"/>
                </a:cubicBezTo>
                <a:cubicBezTo>
                  <a:pt x="7200" y="8817"/>
                  <a:pt x="8817" y="7200"/>
                  <a:pt x="10800" y="7200"/>
                </a:cubicBezTo>
                <a:cubicBezTo>
                  <a:pt x="12783" y="7200"/>
                  <a:pt x="14400" y="8817"/>
                  <a:pt x="14400" y="10800"/>
                </a:cubicBezTo>
                <a:cubicBezTo>
                  <a:pt x="14400" y="12783"/>
                  <a:pt x="12783" y="14400"/>
                  <a:pt x="10800" y="14400"/>
                </a:cubicBezTo>
                <a:close/>
                <a:moveTo>
                  <a:pt x="10800" y="0"/>
                </a:moveTo>
                <a:cubicBezTo>
                  <a:pt x="4848" y="0"/>
                  <a:pt x="0" y="4845"/>
                  <a:pt x="0" y="10800"/>
                </a:cubicBezTo>
                <a:cubicBezTo>
                  <a:pt x="0" y="16755"/>
                  <a:pt x="4848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9" name="出自【趣你的PPT】(微信:qunideppt)：最优质的PPT资源库"/>
          <p:cNvSpPr/>
          <p:nvPr/>
        </p:nvSpPr>
        <p:spPr>
          <a:xfrm>
            <a:off x="8927384" y="3802900"/>
            <a:ext cx="406401" cy="3438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19251"/>
                </a:moveTo>
                <a:lnTo>
                  <a:pt x="11138" y="20744"/>
                </a:lnTo>
                <a:lnTo>
                  <a:pt x="11138" y="2400"/>
                </a:lnTo>
                <a:lnTo>
                  <a:pt x="20925" y="907"/>
                </a:lnTo>
                <a:cubicBezTo>
                  <a:pt x="20925" y="907"/>
                  <a:pt x="20925" y="19251"/>
                  <a:pt x="20925" y="19251"/>
                </a:cubicBezTo>
                <a:close/>
                <a:moveTo>
                  <a:pt x="675" y="907"/>
                </a:moveTo>
                <a:lnTo>
                  <a:pt x="10462" y="2400"/>
                </a:lnTo>
                <a:lnTo>
                  <a:pt x="10462" y="20743"/>
                </a:lnTo>
                <a:lnTo>
                  <a:pt x="675" y="19251"/>
                </a:lnTo>
                <a:cubicBezTo>
                  <a:pt x="675" y="19251"/>
                  <a:pt x="675" y="907"/>
                  <a:pt x="675" y="907"/>
                </a:cubicBezTo>
                <a:close/>
                <a:moveTo>
                  <a:pt x="0" y="0"/>
                </a:moveTo>
                <a:lnTo>
                  <a:pt x="0" y="19953"/>
                </a:lnTo>
                <a:lnTo>
                  <a:pt x="10800" y="21600"/>
                </a:lnTo>
                <a:lnTo>
                  <a:pt x="21600" y="19953"/>
                </a:lnTo>
                <a:lnTo>
                  <a:pt x="21600" y="0"/>
                </a:lnTo>
                <a:lnTo>
                  <a:pt x="10800" y="1647"/>
                </a:lnTo>
                <a:cubicBezTo>
                  <a:pt x="10800" y="1647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0" name="出自【趣你的PPT】(微信:qunideppt)：最优质的PPT资源库"/>
          <p:cNvSpPr/>
          <p:nvPr/>
        </p:nvSpPr>
        <p:spPr>
          <a:xfrm>
            <a:off x="9943384" y="3764800"/>
            <a:ext cx="273051" cy="381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5" y="20880"/>
                </a:moveTo>
                <a:lnTo>
                  <a:pt x="1005" y="720"/>
                </a:lnTo>
                <a:lnTo>
                  <a:pt x="14567" y="720"/>
                </a:lnTo>
                <a:lnTo>
                  <a:pt x="14567" y="5040"/>
                </a:lnTo>
                <a:lnTo>
                  <a:pt x="20595" y="5040"/>
                </a:lnTo>
                <a:lnTo>
                  <a:pt x="20595" y="20880"/>
                </a:lnTo>
                <a:cubicBezTo>
                  <a:pt x="20595" y="20880"/>
                  <a:pt x="1005" y="20880"/>
                  <a:pt x="1005" y="20880"/>
                </a:cubicBezTo>
                <a:close/>
                <a:moveTo>
                  <a:pt x="15572" y="1229"/>
                </a:moveTo>
                <a:lnTo>
                  <a:pt x="19885" y="4320"/>
                </a:lnTo>
                <a:lnTo>
                  <a:pt x="15572" y="4320"/>
                </a:lnTo>
                <a:cubicBezTo>
                  <a:pt x="15572" y="4320"/>
                  <a:pt x="15572" y="1229"/>
                  <a:pt x="15572" y="1229"/>
                </a:cubicBezTo>
                <a:close/>
                <a:moveTo>
                  <a:pt x="21600" y="4531"/>
                </a:moveTo>
                <a:lnTo>
                  <a:pt x="15278" y="0"/>
                </a:ln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4531"/>
                  <a:pt x="21600" y="4531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1" name="出自【趣你的PPT】(微信:qunideppt)：最优质的PPT资源库"/>
          <p:cNvSpPr/>
          <p:nvPr/>
        </p:nvSpPr>
        <p:spPr>
          <a:xfrm>
            <a:off x="10286284" y="3752100"/>
            <a:ext cx="63501" cy="407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96"/>
                </a:moveTo>
                <a:lnTo>
                  <a:pt x="4320" y="18078"/>
                </a:lnTo>
                <a:lnTo>
                  <a:pt x="4320" y="4035"/>
                </a:lnTo>
                <a:lnTo>
                  <a:pt x="17280" y="4035"/>
                </a:lnTo>
                <a:lnTo>
                  <a:pt x="17280" y="18078"/>
                </a:lnTo>
                <a:cubicBezTo>
                  <a:pt x="17280" y="18078"/>
                  <a:pt x="10800" y="20096"/>
                  <a:pt x="10800" y="20096"/>
                </a:cubicBezTo>
                <a:close/>
                <a:moveTo>
                  <a:pt x="17280" y="673"/>
                </a:moveTo>
                <a:lnTo>
                  <a:pt x="17280" y="3363"/>
                </a:lnTo>
                <a:lnTo>
                  <a:pt x="4320" y="3363"/>
                </a:lnTo>
                <a:lnTo>
                  <a:pt x="4320" y="673"/>
                </a:lnTo>
                <a:cubicBezTo>
                  <a:pt x="4320" y="673"/>
                  <a:pt x="17280" y="673"/>
                  <a:pt x="17280" y="673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18237"/>
                </a:lnTo>
                <a:lnTo>
                  <a:pt x="10800" y="21600"/>
                </a:lnTo>
                <a:lnTo>
                  <a:pt x="21600" y="18237"/>
                </a:lnTo>
                <a:cubicBezTo>
                  <a:pt x="21600" y="18237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2" name="出自【趣你的PPT】(微信:qunideppt)：最优质的PPT资源库"/>
          <p:cNvSpPr/>
          <p:nvPr/>
        </p:nvSpPr>
        <p:spPr>
          <a:xfrm>
            <a:off x="9994184" y="3828300"/>
            <a:ext cx="762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3" name="出自【趣你的PPT】(微信:qunideppt)：最优质的PPT资源库"/>
          <p:cNvSpPr/>
          <p:nvPr/>
        </p:nvSpPr>
        <p:spPr>
          <a:xfrm>
            <a:off x="9994184" y="389180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4" name="出自【趣你的PPT】(微信:qunideppt)：最优质的PPT资源库"/>
          <p:cNvSpPr/>
          <p:nvPr/>
        </p:nvSpPr>
        <p:spPr>
          <a:xfrm>
            <a:off x="9994184" y="394260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5" name="出自【趣你的PPT】(微信:qunideppt)：最优质的PPT资源库"/>
          <p:cNvSpPr/>
          <p:nvPr/>
        </p:nvSpPr>
        <p:spPr>
          <a:xfrm>
            <a:off x="9994184" y="399340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6" name="出自【趣你的PPT】(微信:qunideppt)：最优质的PPT资源库"/>
          <p:cNvSpPr/>
          <p:nvPr/>
        </p:nvSpPr>
        <p:spPr>
          <a:xfrm>
            <a:off x="9994184" y="404420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7" name="出自【趣你的PPT】(微信:qunideppt)：最优质的PPT资源库"/>
          <p:cNvSpPr/>
          <p:nvPr/>
        </p:nvSpPr>
        <p:spPr>
          <a:xfrm>
            <a:off x="10991134" y="3733050"/>
            <a:ext cx="381001" cy="407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778"/>
                </a:moveTo>
                <a:cubicBezTo>
                  <a:pt x="12165" y="1542"/>
                  <a:pt x="20880" y="6641"/>
                  <a:pt x="20880" y="12172"/>
                </a:cubicBezTo>
                <a:cubicBezTo>
                  <a:pt x="20880" y="14439"/>
                  <a:pt x="19091" y="16886"/>
                  <a:pt x="16200" y="16886"/>
                </a:cubicBezTo>
                <a:cubicBezTo>
                  <a:pt x="13737" y="16886"/>
                  <a:pt x="11880" y="15149"/>
                  <a:pt x="11880" y="12846"/>
                </a:cubicBezTo>
                <a:lnTo>
                  <a:pt x="11160" y="12846"/>
                </a:lnTo>
                <a:lnTo>
                  <a:pt x="11160" y="14866"/>
                </a:lnTo>
                <a:cubicBezTo>
                  <a:pt x="11160" y="15413"/>
                  <a:pt x="11211" y="19331"/>
                  <a:pt x="12630" y="20927"/>
                </a:cubicBezTo>
                <a:lnTo>
                  <a:pt x="8970" y="20927"/>
                </a:lnTo>
                <a:cubicBezTo>
                  <a:pt x="10389" y="19331"/>
                  <a:pt x="10440" y="15413"/>
                  <a:pt x="10440" y="14866"/>
                </a:cubicBezTo>
                <a:lnTo>
                  <a:pt x="10440" y="12846"/>
                </a:lnTo>
                <a:lnTo>
                  <a:pt x="9721" y="12817"/>
                </a:lnTo>
                <a:cubicBezTo>
                  <a:pt x="9538" y="14843"/>
                  <a:pt x="8241" y="16886"/>
                  <a:pt x="5760" y="16886"/>
                </a:cubicBezTo>
                <a:cubicBezTo>
                  <a:pt x="3075" y="16886"/>
                  <a:pt x="720" y="14683"/>
                  <a:pt x="720" y="12172"/>
                </a:cubicBezTo>
                <a:cubicBezTo>
                  <a:pt x="720" y="6644"/>
                  <a:pt x="9436" y="1542"/>
                  <a:pt x="10800" y="778"/>
                </a:cubicBezTo>
                <a:close/>
                <a:moveTo>
                  <a:pt x="0" y="12172"/>
                </a:moveTo>
                <a:cubicBezTo>
                  <a:pt x="0" y="15042"/>
                  <a:pt x="2692" y="17559"/>
                  <a:pt x="5760" y="17559"/>
                </a:cubicBezTo>
                <a:cubicBezTo>
                  <a:pt x="7480" y="17559"/>
                  <a:pt x="8897" y="16699"/>
                  <a:pt x="9713" y="15275"/>
                </a:cubicBezTo>
                <a:cubicBezTo>
                  <a:pt x="9651" y="17099"/>
                  <a:pt x="9188" y="20927"/>
                  <a:pt x="7560" y="20927"/>
                </a:cubicBezTo>
                <a:lnTo>
                  <a:pt x="7560" y="21600"/>
                </a:lnTo>
                <a:lnTo>
                  <a:pt x="14040" y="21600"/>
                </a:lnTo>
                <a:lnTo>
                  <a:pt x="14040" y="20927"/>
                </a:lnTo>
                <a:cubicBezTo>
                  <a:pt x="12427" y="20927"/>
                  <a:pt x="11957" y="17165"/>
                  <a:pt x="11889" y="15322"/>
                </a:cubicBezTo>
                <a:cubicBezTo>
                  <a:pt x="12766" y="16674"/>
                  <a:pt x="14352" y="17559"/>
                  <a:pt x="16200" y="17559"/>
                </a:cubicBezTo>
                <a:cubicBezTo>
                  <a:pt x="19536" y="17559"/>
                  <a:pt x="21600" y="14763"/>
                  <a:pt x="21600" y="12172"/>
                </a:cubicBezTo>
                <a:cubicBezTo>
                  <a:pt x="21600" y="9486"/>
                  <a:pt x="19803" y="6632"/>
                  <a:pt x="16259" y="3690"/>
                </a:cubicBezTo>
                <a:cubicBezTo>
                  <a:pt x="13651" y="1524"/>
                  <a:pt x="11004" y="109"/>
                  <a:pt x="10978" y="95"/>
                </a:cubicBezTo>
                <a:lnTo>
                  <a:pt x="10800" y="0"/>
                </a:lnTo>
                <a:lnTo>
                  <a:pt x="10622" y="95"/>
                </a:lnTo>
                <a:cubicBezTo>
                  <a:pt x="10596" y="109"/>
                  <a:pt x="7949" y="1524"/>
                  <a:pt x="5341" y="3690"/>
                </a:cubicBezTo>
                <a:cubicBezTo>
                  <a:pt x="1797" y="6632"/>
                  <a:pt x="0" y="9486"/>
                  <a:pt x="0" y="1217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8" name="出自【趣你的PPT】(微信:qunideppt)：最优质的PPT资源库"/>
          <p:cNvSpPr/>
          <p:nvPr/>
        </p:nvSpPr>
        <p:spPr>
          <a:xfrm>
            <a:off x="812084" y="4818900"/>
            <a:ext cx="406401" cy="3438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19251"/>
                </a:moveTo>
                <a:lnTo>
                  <a:pt x="11138" y="20744"/>
                </a:lnTo>
                <a:lnTo>
                  <a:pt x="11138" y="2400"/>
                </a:lnTo>
                <a:lnTo>
                  <a:pt x="20925" y="907"/>
                </a:lnTo>
                <a:cubicBezTo>
                  <a:pt x="20925" y="907"/>
                  <a:pt x="20925" y="19251"/>
                  <a:pt x="20925" y="19251"/>
                </a:cubicBezTo>
                <a:close/>
                <a:moveTo>
                  <a:pt x="675" y="907"/>
                </a:moveTo>
                <a:lnTo>
                  <a:pt x="10462" y="2400"/>
                </a:lnTo>
                <a:lnTo>
                  <a:pt x="10462" y="20743"/>
                </a:lnTo>
                <a:lnTo>
                  <a:pt x="675" y="19251"/>
                </a:lnTo>
                <a:cubicBezTo>
                  <a:pt x="675" y="19251"/>
                  <a:pt x="675" y="907"/>
                  <a:pt x="675" y="907"/>
                </a:cubicBezTo>
                <a:close/>
                <a:moveTo>
                  <a:pt x="0" y="0"/>
                </a:moveTo>
                <a:lnTo>
                  <a:pt x="0" y="19953"/>
                </a:lnTo>
                <a:lnTo>
                  <a:pt x="10800" y="21600"/>
                </a:lnTo>
                <a:lnTo>
                  <a:pt x="21600" y="19953"/>
                </a:lnTo>
                <a:lnTo>
                  <a:pt x="21600" y="0"/>
                </a:lnTo>
                <a:lnTo>
                  <a:pt x="10800" y="1647"/>
                </a:lnTo>
                <a:cubicBezTo>
                  <a:pt x="10800" y="1647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9" name="出自【趣你的PPT】(微信:qunideppt)：最优质的PPT资源库"/>
          <p:cNvSpPr/>
          <p:nvPr/>
        </p:nvSpPr>
        <p:spPr>
          <a:xfrm>
            <a:off x="850184" y="4882400"/>
            <a:ext cx="121978" cy="25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5" y="0"/>
                </a:moveTo>
                <a:lnTo>
                  <a:pt x="21600" y="10832"/>
                </a:lnTo>
                <a:lnTo>
                  <a:pt x="21365" y="21600"/>
                </a:lnTo>
                <a:lnTo>
                  <a:pt x="0" y="10768"/>
                </a:lnTo>
                <a:cubicBezTo>
                  <a:pt x="0" y="10768"/>
                  <a:pt x="235" y="0"/>
                  <a:pt x="235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0" name="出自【趣你的PPT】(微信:qunideppt)：最优质的PPT资源库"/>
          <p:cNvSpPr/>
          <p:nvPr/>
        </p:nvSpPr>
        <p:spPr>
          <a:xfrm>
            <a:off x="850184" y="4945900"/>
            <a:ext cx="121978" cy="25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65" y="21600"/>
                </a:moveTo>
                <a:lnTo>
                  <a:pt x="0" y="10768"/>
                </a:lnTo>
                <a:lnTo>
                  <a:pt x="235" y="0"/>
                </a:lnTo>
                <a:lnTo>
                  <a:pt x="21600" y="10832"/>
                </a:lnTo>
                <a:cubicBezTo>
                  <a:pt x="21600" y="10832"/>
                  <a:pt x="21365" y="21600"/>
                  <a:pt x="2136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1" name="出自【趣你的PPT】(微信:qunideppt)：最优质的PPT资源库"/>
          <p:cNvSpPr/>
          <p:nvPr/>
        </p:nvSpPr>
        <p:spPr>
          <a:xfrm>
            <a:off x="850184" y="5009400"/>
            <a:ext cx="121978" cy="25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65" y="21600"/>
                </a:moveTo>
                <a:lnTo>
                  <a:pt x="0" y="10768"/>
                </a:lnTo>
                <a:lnTo>
                  <a:pt x="235" y="0"/>
                </a:lnTo>
                <a:lnTo>
                  <a:pt x="21600" y="10832"/>
                </a:lnTo>
                <a:cubicBezTo>
                  <a:pt x="21600" y="10832"/>
                  <a:pt x="21365" y="21600"/>
                  <a:pt x="2136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2" name="出自【趣你的PPT】(微信:qunideppt)：最优质的PPT资源库"/>
          <p:cNvSpPr/>
          <p:nvPr/>
        </p:nvSpPr>
        <p:spPr>
          <a:xfrm>
            <a:off x="850184" y="5072900"/>
            <a:ext cx="121978" cy="25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65" y="21600"/>
                </a:moveTo>
                <a:lnTo>
                  <a:pt x="0" y="10768"/>
                </a:lnTo>
                <a:lnTo>
                  <a:pt x="235" y="0"/>
                </a:lnTo>
                <a:lnTo>
                  <a:pt x="21600" y="10832"/>
                </a:lnTo>
                <a:cubicBezTo>
                  <a:pt x="21600" y="10832"/>
                  <a:pt x="21365" y="21600"/>
                  <a:pt x="2136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3" name="出自【趣你的PPT】(微信:qunideppt)：最优质的PPT资源库"/>
          <p:cNvSpPr/>
          <p:nvPr/>
        </p:nvSpPr>
        <p:spPr>
          <a:xfrm>
            <a:off x="1047034" y="4882400"/>
            <a:ext cx="121978" cy="253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65" y="0"/>
                </a:moveTo>
                <a:lnTo>
                  <a:pt x="21600" y="10779"/>
                </a:lnTo>
                <a:lnTo>
                  <a:pt x="235" y="21600"/>
                </a:lnTo>
                <a:lnTo>
                  <a:pt x="0" y="10821"/>
                </a:lnTo>
                <a:cubicBezTo>
                  <a:pt x="0" y="10821"/>
                  <a:pt x="21365" y="0"/>
                  <a:pt x="21365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4" name="出自【趣你的PPT】(微信:qunideppt)：最优质的PPT资源库"/>
          <p:cNvSpPr/>
          <p:nvPr/>
        </p:nvSpPr>
        <p:spPr>
          <a:xfrm>
            <a:off x="1047034" y="4945900"/>
            <a:ext cx="121978" cy="253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65" y="0"/>
                </a:moveTo>
                <a:lnTo>
                  <a:pt x="21600" y="10781"/>
                </a:lnTo>
                <a:lnTo>
                  <a:pt x="235" y="21600"/>
                </a:lnTo>
                <a:lnTo>
                  <a:pt x="0" y="10819"/>
                </a:lnTo>
                <a:cubicBezTo>
                  <a:pt x="0" y="10819"/>
                  <a:pt x="21365" y="0"/>
                  <a:pt x="21365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5" name="出自【趣你的PPT】(微信:qunideppt)：最优质的PPT资源库"/>
          <p:cNvSpPr/>
          <p:nvPr/>
        </p:nvSpPr>
        <p:spPr>
          <a:xfrm>
            <a:off x="1047034" y="5009400"/>
            <a:ext cx="121978" cy="253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65" y="0"/>
                </a:moveTo>
                <a:lnTo>
                  <a:pt x="21600" y="10781"/>
                </a:lnTo>
                <a:lnTo>
                  <a:pt x="235" y="21600"/>
                </a:lnTo>
                <a:lnTo>
                  <a:pt x="0" y="10824"/>
                </a:lnTo>
                <a:cubicBezTo>
                  <a:pt x="0" y="10824"/>
                  <a:pt x="21365" y="0"/>
                  <a:pt x="21365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6" name="出自【趣你的PPT】(微信:qunideppt)：最优质的PPT资源库"/>
          <p:cNvSpPr/>
          <p:nvPr/>
        </p:nvSpPr>
        <p:spPr>
          <a:xfrm>
            <a:off x="1047034" y="5072900"/>
            <a:ext cx="121978" cy="253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5" y="21600"/>
                </a:moveTo>
                <a:lnTo>
                  <a:pt x="0" y="10819"/>
                </a:lnTo>
                <a:lnTo>
                  <a:pt x="21365" y="0"/>
                </a:lnTo>
                <a:lnTo>
                  <a:pt x="21600" y="10776"/>
                </a:lnTo>
                <a:cubicBezTo>
                  <a:pt x="21600" y="10776"/>
                  <a:pt x="235" y="21600"/>
                  <a:pt x="23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7" name="出自【趣你的PPT】(微信:qunideppt)：最优质的PPT资源库"/>
          <p:cNvSpPr/>
          <p:nvPr/>
        </p:nvSpPr>
        <p:spPr>
          <a:xfrm>
            <a:off x="1815384" y="4818900"/>
            <a:ext cx="406401" cy="3438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50" y="1834"/>
                </a:moveTo>
                <a:lnTo>
                  <a:pt x="16875" y="1525"/>
                </a:lnTo>
                <a:lnTo>
                  <a:pt x="16875" y="8185"/>
                </a:lnTo>
                <a:lnTo>
                  <a:pt x="15862" y="7587"/>
                </a:lnTo>
                <a:lnTo>
                  <a:pt x="14850" y="8185"/>
                </a:lnTo>
                <a:cubicBezTo>
                  <a:pt x="14850" y="8185"/>
                  <a:pt x="14850" y="1834"/>
                  <a:pt x="14850" y="1834"/>
                </a:cubicBezTo>
                <a:close/>
                <a:moveTo>
                  <a:pt x="20925" y="19251"/>
                </a:moveTo>
                <a:lnTo>
                  <a:pt x="11138" y="20744"/>
                </a:lnTo>
                <a:lnTo>
                  <a:pt x="11138" y="2400"/>
                </a:lnTo>
                <a:lnTo>
                  <a:pt x="14175" y="1936"/>
                </a:lnTo>
                <a:lnTo>
                  <a:pt x="14175" y="9476"/>
                </a:lnTo>
                <a:lnTo>
                  <a:pt x="15862" y="8479"/>
                </a:lnTo>
                <a:lnTo>
                  <a:pt x="17550" y="9476"/>
                </a:lnTo>
                <a:lnTo>
                  <a:pt x="17550" y="1422"/>
                </a:lnTo>
                <a:lnTo>
                  <a:pt x="20925" y="907"/>
                </a:lnTo>
                <a:cubicBezTo>
                  <a:pt x="20925" y="907"/>
                  <a:pt x="20925" y="19251"/>
                  <a:pt x="20925" y="19251"/>
                </a:cubicBezTo>
                <a:close/>
                <a:moveTo>
                  <a:pt x="675" y="907"/>
                </a:moveTo>
                <a:lnTo>
                  <a:pt x="10462" y="2400"/>
                </a:lnTo>
                <a:lnTo>
                  <a:pt x="10462" y="20743"/>
                </a:lnTo>
                <a:lnTo>
                  <a:pt x="675" y="19251"/>
                </a:lnTo>
                <a:cubicBezTo>
                  <a:pt x="675" y="19251"/>
                  <a:pt x="675" y="907"/>
                  <a:pt x="675" y="907"/>
                </a:cubicBezTo>
                <a:close/>
                <a:moveTo>
                  <a:pt x="0" y="0"/>
                </a:moveTo>
                <a:lnTo>
                  <a:pt x="0" y="19953"/>
                </a:lnTo>
                <a:lnTo>
                  <a:pt x="10800" y="21600"/>
                </a:lnTo>
                <a:lnTo>
                  <a:pt x="21600" y="19953"/>
                </a:lnTo>
                <a:lnTo>
                  <a:pt x="21600" y="0"/>
                </a:lnTo>
                <a:lnTo>
                  <a:pt x="10800" y="1647"/>
                </a:lnTo>
                <a:cubicBezTo>
                  <a:pt x="10800" y="1647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8" name="出自【趣你的PPT】(微信:qunideppt)：最优质的PPT资源库"/>
          <p:cNvSpPr/>
          <p:nvPr/>
        </p:nvSpPr>
        <p:spPr>
          <a:xfrm>
            <a:off x="1853484" y="4882400"/>
            <a:ext cx="121978" cy="25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5" y="0"/>
                </a:moveTo>
                <a:lnTo>
                  <a:pt x="21600" y="10832"/>
                </a:lnTo>
                <a:lnTo>
                  <a:pt x="21365" y="21600"/>
                </a:lnTo>
                <a:lnTo>
                  <a:pt x="0" y="10768"/>
                </a:lnTo>
                <a:cubicBezTo>
                  <a:pt x="0" y="10768"/>
                  <a:pt x="235" y="0"/>
                  <a:pt x="235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9" name="出自【趣你的PPT】(微信:qunideppt)：最优质的PPT资源库"/>
          <p:cNvSpPr/>
          <p:nvPr/>
        </p:nvSpPr>
        <p:spPr>
          <a:xfrm>
            <a:off x="1853484" y="4945900"/>
            <a:ext cx="121978" cy="25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65" y="21600"/>
                </a:moveTo>
                <a:lnTo>
                  <a:pt x="0" y="10768"/>
                </a:lnTo>
                <a:lnTo>
                  <a:pt x="235" y="0"/>
                </a:lnTo>
                <a:lnTo>
                  <a:pt x="21600" y="10832"/>
                </a:lnTo>
                <a:cubicBezTo>
                  <a:pt x="21600" y="10832"/>
                  <a:pt x="21365" y="21600"/>
                  <a:pt x="2136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0" name="出自【趣你的PPT】(微信:qunideppt)：最优质的PPT资源库"/>
          <p:cNvSpPr/>
          <p:nvPr/>
        </p:nvSpPr>
        <p:spPr>
          <a:xfrm>
            <a:off x="1853484" y="5009400"/>
            <a:ext cx="121978" cy="25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65" y="21600"/>
                </a:moveTo>
                <a:lnTo>
                  <a:pt x="0" y="10768"/>
                </a:lnTo>
                <a:lnTo>
                  <a:pt x="235" y="0"/>
                </a:lnTo>
                <a:lnTo>
                  <a:pt x="21600" y="10832"/>
                </a:lnTo>
                <a:cubicBezTo>
                  <a:pt x="21600" y="10832"/>
                  <a:pt x="21365" y="21600"/>
                  <a:pt x="2136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1" name="出自【趣你的PPT】(微信:qunideppt)：最优质的PPT资源库"/>
          <p:cNvSpPr/>
          <p:nvPr/>
        </p:nvSpPr>
        <p:spPr>
          <a:xfrm>
            <a:off x="1853484" y="5072900"/>
            <a:ext cx="121978" cy="25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65" y="21600"/>
                </a:moveTo>
                <a:lnTo>
                  <a:pt x="0" y="10768"/>
                </a:lnTo>
                <a:lnTo>
                  <a:pt x="235" y="0"/>
                </a:lnTo>
                <a:lnTo>
                  <a:pt x="21600" y="10832"/>
                </a:lnTo>
                <a:cubicBezTo>
                  <a:pt x="21600" y="10832"/>
                  <a:pt x="21365" y="21600"/>
                  <a:pt x="2136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2" name="出自【趣你的PPT】(微信:qunideppt)：最优质的PPT资源库"/>
          <p:cNvSpPr/>
          <p:nvPr/>
        </p:nvSpPr>
        <p:spPr>
          <a:xfrm>
            <a:off x="2050334" y="5009400"/>
            <a:ext cx="121978" cy="253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5" y="21600"/>
                </a:moveTo>
                <a:lnTo>
                  <a:pt x="0" y="10819"/>
                </a:lnTo>
                <a:lnTo>
                  <a:pt x="21365" y="0"/>
                </a:lnTo>
                <a:lnTo>
                  <a:pt x="21600" y="10776"/>
                </a:lnTo>
                <a:cubicBezTo>
                  <a:pt x="21600" y="10776"/>
                  <a:pt x="235" y="21600"/>
                  <a:pt x="23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3" name="出自【趣你的PPT】(微信:qunideppt)：最优质的PPT资源库"/>
          <p:cNvSpPr/>
          <p:nvPr/>
        </p:nvSpPr>
        <p:spPr>
          <a:xfrm>
            <a:off x="2050334" y="5072900"/>
            <a:ext cx="121978" cy="253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5" y="21600"/>
                </a:moveTo>
                <a:lnTo>
                  <a:pt x="0" y="10819"/>
                </a:lnTo>
                <a:lnTo>
                  <a:pt x="21365" y="0"/>
                </a:lnTo>
                <a:lnTo>
                  <a:pt x="21600" y="10776"/>
                </a:lnTo>
                <a:cubicBezTo>
                  <a:pt x="21600" y="10776"/>
                  <a:pt x="235" y="21600"/>
                  <a:pt x="235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4" name="出自【趣你的PPT】(微信:qunideppt)：最优质的PPT资源库"/>
          <p:cNvSpPr/>
          <p:nvPr/>
        </p:nvSpPr>
        <p:spPr>
          <a:xfrm>
            <a:off x="2837734" y="4818900"/>
            <a:ext cx="406401" cy="3438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75" y="907"/>
                </a:moveTo>
                <a:lnTo>
                  <a:pt x="10462" y="2400"/>
                </a:lnTo>
                <a:lnTo>
                  <a:pt x="10462" y="20743"/>
                </a:lnTo>
                <a:lnTo>
                  <a:pt x="675" y="19251"/>
                </a:lnTo>
                <a:cubicBezTo>
                  <a:pt x="675" y="19251"/>
                  <a:pt x="675" y="907"/>
                  <a:pt x="675" y="907"/>
                </a:cubicBezTo>
                <a:close/>
                <a:moveTo>
                  <a:pt x="14850" y="1834"/>
                </a:moveTo>
                <a:lnTo>
                  <a:pt x="16875" y="1525"/>
                </a:lnTo>
                <a:lnTo>
                  <a:pt x="16875" y="8185"/>
                </a:lnTo>
                <a:lnTo>
                  <a:pt x="15862" y="7587"/>
                </a:lnTo>
                <a:lnTo>
                  <a:pt x="14850" y="8185"/>
                </a:lnTo>
                <a:cubicBezTo>
                  <a:pt x="14850" y="8185"/>
                  <a:pt x="14850" y="1834"/>
                  <a:pt x="14850" y="1834"/>
                </a:cubicBezTo>
                <a:close/>
                <a:moveTo>
                  <a:pt x="20925" y="19251"/>
                </a:moveTo>
                <a:lnTo>
                  <a:pt x="11138" y="20744"/>
                </a:lnTo>
                <a:lnTo>
                  <a:pt x="11138" y="2400"/>
                </a:lnTo>
                <a:lnTo>
                  <a:pt x="14175" y="1936"/>
                </a:lnTo>
                <a:lnTo>
                  <a:pt x="14175" y="9476"/>
                </a:lnTo>
                <a:lnTo>
                  <a:pt x="15862" y="8479"/>
                </a:lnTo>
                <a:lnTo>
                  <a:pt x="17550" y="9476"/>
                </a:lnTo>
                <a:lnTo>
                  <a:pt x="17550" y="1422"/>
                </a:lnTo>
                <a:lnTo>
                  <a:pt x="20925" y="907"/>
                </a:lnTo>
                <a:cubicBezTo>
                  <a:pt x="20925" y="907"/>
                  <a:pt x="20925" y="19251"/>
                  <a:pt x="20925" y="19251"/>
                </a:cubicBezTo>
                <a:close/>
                <a:moveTo>
                  <a:pt x="21600" y="19952"/>
                </a:moveTo>
                <a:lnTo>
                  <a:pt x="21600" y="0"/>
                </a:lnTo>
                <a:lnTo>
                  <a:pt x="10800" y="1647"/>
                </a:lnTo>
                <a:lnTo>
                  <a:pt x="0" y="0"/>
                </a:lnTo>
                <a:lnTo>
                  <a:pt x="0" y="19953"/>
                </a:lnTo>
                <a:lnTo>
                  <a:pt x="10800" y="21600"/>
                </a:lnTo>
                <a:cubicBezTo>
                  <a:pt x="10800" y="21600"/>
                  <a:pt x="21600" y="19952"/>
                  <a:pt x="21600" y="1995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5" name="出自【趣你的PPT】(微信:qunideppt)：最优质的PPT资源库"/>
          <p:cNvSpPr/>
          <p:nvPr/>
        </p:nvSpPr>
        <p:spPr>
          <a:xfrm>
            <a:off x="3974384" y="4755400"/>
            <a:ext cx="2794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20925"/>
                </a:moveTo>
                <a:lnTo>
                  <a:pt x="982" y="17550"/>
                </a:lnTo>
                <a:lnTo>
                  <a:pt x="20618" y="17550"/>
                </a:lnTo>
                <a:lnTo>
                  <a:pt x="20618" y="20925"/>
                </a:lnTo>
                <a:cubicBezTo>
                  <a:pt x="20618" y="20925"/>
                  <a:pt x="982" y="20925"/>
                  <a:pt x="982" y="20925"/>
                </a:cubicBezTo>
                <a:close/>
                <a:moveTo>
                  <a:pt x="20618" y="3375"/>
                </a:moveTo>
                <a:lnTo>
                  <a:pt x="20618" y="16875"/>
                </a:lnTo>
                <a:lnTo>
                  <a:pt x="982" y="16875"/>
                </a:lnTo>
                <a:lnTo>
                  <a:pt x="982" y="3375"/>
                </a:lnTo>
                <a:cubicBezTo>
                  <a:pt x="982" y="3375"/>
                  <a:pt x="20618" y="3375"/>
                  <a:pt x="20618" y="3375"/>
                </a:cubicBezTo>
                <a:close/>
                <a:moveTo>
                  <a:pt x="20618" y="675"/>
                </a:moveTo>
                <a:lnTo>
                  <a:pt x="20618" y="2700"/>
                </a:lnTo>
                <a:lnTo>
                  <a:pt x="982" y="2700"/>
                </a:lnTo>
                <a:lnTo>
                  <a:pt x="982" y="675"/>
                </a:lnTo>
                <a:cubicBezTo>
                  <a:pt x="982" y="675"/>
                  <a:pt x="20618" y="675"/>
                  <a:pt x="20618" y="675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6" name="出自【趣你的PPT】(微信:qunideppt)：最优质的PPT资源库"/>
          <p:cNvSpPr/>
          <p:nvPr/>
        </p:nvSpPr>
        <p:spPr>
          <a:xfrm>
            <a:off x="4088684" y="4780800"/>
            <a:ext cx="508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7" name="出自【趣你的PPT】(微信:qunideppt)：最优质的PPT资源库"/>
          <p:cNvSpPr/>
          <p:nvPr/>
        </p:nvSpPr>
        <p:spPr>
          <a:xfrm>
            <a:off x="4095034" y="5098300"/>
            <a:ext cx="38101" cy="38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400"/>
                </a:moveTo>
                <a:cubicBezTo>
                  <a:pt x="8817" y="14400"/>
                  <a:pt x="7200" y="12783"/>
                  <a:pt x="7200" y="10800"/>
                </a:cubicBezTo>
                <a:cubicBezTo>
                  <a:pt x="7200" y="8817"/>
                  <a:pt x="8817" y="7200"/>
                  <a:pt x="10800" y="7200"/>
                </a:cubicBezTo>
                <a:cubicBezTo>
                  <a:pt x="12783" y="7200"/>
                  <a:pt x="14400" y="8817"/>
                  <a:pt x="14400" y="10800"/>
                </a:cubicBezTo>
                <a:cubicBezTo>
                  <a:pt x="14400" y="12783"/>
                  <a:pt x="12783" y="14400"/>
                  <a:pt x="10800" y="14400"/>
                </a:cubicBezTo>
                <a:close/>
                <a:moveTo>
                  <a:pt x="10800" y="0"/>
                </a:moveTo>
                <a:cubicBezTo>
                  <a:pt x="4848" y="0"/>
                  <a:pt x="0" y="4845"/>
                  <a:pt x="0" y="10800"/>
                </a:cubicBezTo>
                <a:cubicBezTo>
                  <a:pt x="0" y="16755"/>
                  <a:pt x="4848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8" name="出自【趣你的PPT】(微信:qunideppt)：最优质的PPT资源库"/>
          <p:cNvSpPr/>
          <p:nvPr/>
        </p:nvSpPr>
        <p:spPr>
          <a:xfrm>
            <a:off x="4863384" y="4736350"/>
            <a:ext cx="418009" cy="423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53" y="12841"/>
                </a:moveTo>
                <a:lnTo>
                  <a:pt x="16719" y="19840"/>
                </a:lnTo>
                <a:lnTo>
                  <a:pt x="10800" y="15463"/>
                </a:lnTo>
                <a:lnTo>
                  <a:pt x="4881" y="19840"/>
                </a:lnTo>
                <a:lnTo>
                  <a:pt x="7247" y="12840"/>
                </a:lnTo>
                <a:lnTo>
                  <a:pt x="1912" y="8749"/>
                </a:lnTo>
                <a:lnTo>
                  <a:pt x="8408" y="8749"/>
                </a:lnTo>
                <a:lnTo>
                  <a:pt x="10800" y="1970"/>
                </a:lnTo>
                <a:lnTo>
                  <a:pt x="13192" y="8749"/>
                </a:lnTo>
                <a:lnTo>
                  <a:pt x="19688" y="8749"/>
                </a:lnTo>
                <a:cubicBezTo>
                  <a:pt x="19688" y="8749"/>
                  <a:pt x="14353" y="12841"/>
                  <a:pt x="14353" y="12841"/>
                </a:cubicBezTo>
                <a:close/>
                <a:moveTo>
                  <a:pt x="10800" y="0"/>
                </a:moveTo>
                <a:lnTo>
                  <a:pt x="7942" y="8102"/>
                </a:lnTo>
                <a:lnTo>
                  <a:pt x="0" y="8102"/>
                </a:lnTo>
                <a:lnTo>
                  <a:pt x="6478" y="13070"/>
                </a:lnTo>
                <a:lnTo>
                  <a:pt x="3594" y="21600"/>
                </a:lnTo>
                <a:lnTo>
                  <a:pt x="10800" y="16271"/>
                </a:lnTo>
                <a:lnTo>
                  <a:pt x="18006" y="21600"/>
                </a:lnTo>
                <a:lnTo>
                  <a:pt x="15122" y="13070"/>
                </a:lnTo>
                <a:lnTo>
                  <a:pt x="21600" y="8102"/>
                </a:lnTo>
                <a:lnTo>
                  <a:pt x="13658" y="8102"/>
                </a:lnTo>
                <a:cubicBezTo>
                  <a:pt x="13658" y="8102"/>
                  <a:pt x="10800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9" name="出自【趣你的PPT】(微信:qunideppt)：最优质的PPT资源库"/>
          <p:cNvSpPr/>
          <p:nvPr/>
        </p:nvSpPr>
        <p:spPr>
          <a:xfrm>
            <a:off x="5892084" y="4749050"/>
            <a:ext cx="406413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9" y="17959"/>
                </a:moveTo>
                <a:cubicBezTo>
                  <a:pt x="16047" y="19872"/>
                  <a:pt x="13505" y="20925"/>
                  <a:pt x="10800" y="20925"/>
                </a:cubicBezTo>
                <a:cubicBezTo>
                  <a:pt x="8095" y="20925"/>
                  <a:pt x="5553" y="19872"/>
                  <a:pt x="3641" y="17959"/>
                </a:cubicBezTo>
                <a:cubicBezTo>
                  <a:pt x="1728" y="16047"/>
                  <a:pt x="675" y="13505"/>
                  <a:pt x="675" y="10800"/>
                </a:cubicBezTo>
                <a:cubicBezTo>
                  <a:pt x="675" y="8095"/>
                  <a:pt x="1728" y="5553"/>
                  <a:pt x="3641" y="3641"/>
                </a:cubicBezTo>
                <a:cubicBezTo>
                  <a:pt x="5553" y="1728"/>
                  <a:pt x="8095" y="675"/>
                  <a:pt x="10800" y="675"/>
                </a:cubicBezTo>
                <a:cubicBezTo>
                  <a:pt x="13505" y="675"/>
                  <a:pt x="16047" y="1728"/>
                  <a:pt x="17959" y="3641"/>
                </a:cubicBezTo>
                <a:cubicBezTo>
                  <a:pt x="19872" y="5553"/>
                  <a:pt x="20925" y="8095"/>
                  <a:pt x="20925" y="10800"/>
                </a:cubicBezTo>
                <a:cubicBezTo>
                  <a:pt x="20925" y="13505"/>
                  <a:pt x="19872" y="16047"/>
                  <a:pt x="17959" y="17959"/>
                </a:cubicBezTo>
                <a:close/>
                <a:moveTo>
                  <a:pt x="10800" y="0"/>
                </a:moveTo>
                <a:cubicBezTo>
                  <a:pt x="7915" y="0"/>
                  <a:pt x="5203" y="1124"/>
                  <a:pt x="3164" y="3164"/>
                </a:cubicBezTo>
                <a:cubicBezTo>
                  <a:pt x="1124" y="5204"/>
                  <a:pt x="0" y="7915"/>
                  <a:pt x="0" y="10800"/>
                </a:cubicBezTo>
                <a:cubicBezTo>
                  <a:pt x="0" y="13685"/>
                  <a:pt x="1124" y="16396"/>
                  <a:pt x="3164" y="18436"/>
                </a:cubicBezTo>
                <a:cubicBezTo>
                  <a:pt x="5203" y="20476"/>
                  <a:pt x="7915" y="21600"/>
                  <a:pt x="10800" y="21600"/>
                </a:cubicBezTo>
                <a:cubicBezTo>
                  <a:pt x="13684" y="21600"/>
                  <a:pt x="16397" y="20476"/>
                  <a:pt x="18436" y="18436"/>
                </a:cubicBezTo>
                <a:cubicBezTo>
                  <a:pt x="20476" y="16396"/>
                  <a:pt x="21600" y="13685"/>
                  <a:pt x="21600" y="10800"/>
                </a:cubicBezTo>
                <a:cubicBezTo>
                  <a:pt x="21600" y="7915"/>
                  <a:pt x="20476" y="5204"/>
                  <a:pt x="18436" y="3164"/>
                </a:cubicBezTo>
                <a:cubicBezTo>
                  <a:pt x="16397" y="1124"/>
                  <a:pt x="13684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0" name="出自【趣你的PPT】(微信:qunideppt)：最优质的PPT资源库"/>
          <p:cNvSpPr/>
          <p:nvPr/>
        </p:nvSpPr>
        <p:spPr>
          <a:xfrm>
            <a:off x="5942884" y="4799850"/>
            <a:ext cx="304801" cy="304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00" y="17800"/>
                </a:moveTo>
                <a:cubicBezTo>
                  <a:pt x="15930" y="19670"/>
                  <a:pt x="13444" y="20700"/>
                  <a:pt x="10800" y="20700"/>
                </a:cubicBezTo>
                <a:cubicBezTo>
                  <a:pt x="8155" y="20700"/>
                  <a:pt x="5669" y="19670"/>
                  <a:pt x="3800" y="17800"/>
                </a:cubicBezTo>
                <a:cubicBezTo>
                  <a:pt x="1930" y="15930"/>
                  <a:pt x="900" y="13444"/>
                  <a:pt x="900" y="10800"/>
                </a:cubicBezTo>
                <a:cubicBezTo>
                  <a:pt x="900" y="8156"/>
                  <a:pt x="1930" y="5670"/>
                  <a:pt x="3800" y="3800"/>
                </a:cubicBezTo>
                <a:cubicBezTo>
                  <a:pt x="5669" y="1930"/>
                  <a:pt x="8155" y="900"/>
                  <a:pt x="10800" y="900"/>
                </a:cubicBezTo>
                <a:cubicBezTo>
                  <a:pt x="13444" y="900"/>
                  <a:pt x="15930" y="1930"/>
                  <a:pt x="17800" y="3800"/>
                </a:cubicBezTo>
                <a:cubicBezTo>
                  <a:pt x="19670" y="5670"/>
                  <a:pt x="20700" y="8156"/>
                  <a:pt x="20700" y="10800"/>
                </a:cubicBezTo>
                <a:cubicBezTo>
                  <a:pt x="20700" y="13444"/>
                  <a:pt x="19670" y="15930"/>
                  <a:pt x="17800" y="17800"/>
                </a:cubicBezTo>
                <a:close/>
                <a:moveTo>
                  <a:pt x="10800" y="0"/>
                </a:moveTo>
                <a:cubicBezTo>
                  <a:pt x="7915" y="0"/>
                  <a:pt x="5203" y="1124"/>
                  <a:pt x="3164" y="3164"/>
                </a:cubicBezTo>
                <a:cubicBezTo>
                  <a:pt x="1123" y="5203"/>
                  <a:pt x="0" y="7915"/>
                  <a:pt x="0" y="10800"/>
                </a:cubicBezTo>
                <a:cubicBezTo>
                  <a:pt x="0" y="13685"/>
                  <a:pt x="1123" y="16397"/>
                  <a:pt x="3164" y="18436"/>
                </a:cubicBezTo>
                <a:cubicBezTo>
                  <a:pt x="5203" y="20476"/>
                  <a:pt x="7915" y="21600"/>
                  <a:pt x="10800" y="21600"/>
                </a:cubicBezTo>
                <a:cubicBezTo>
                  <a:pt x="13685" y="21600"/>
                  <a:pt x="16397" y="20477"/>
                  <a:pt x="18437" y="18436"/>
                </a:cubicBezTo>
                <a:cubicBezTo>
                  <a:pt x="20477" y="16397"/>
                  <a:pt x="21600" y="13685"/>
                  <a:pt x="21600" y="10800"/>
                </a:cubicBezTo>
                <a:cubicBezTo>
                  <a:pt x="21600" y="7915"/>
                  <a:pt x="20477" y="5203"/>
                  <a:pt x="18437" y="3164"/>
                </a:cubicBezTo>
                <a:cubicBezTo>
                  <a:pt x="16397" y="1123"/>
                  <a:pt x="13685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1" name="出自【趣你的PPT】(微信:qunideppt)：最优质的PPT资源库"/>
          <p:cNvSpPr/>
          <p:nvPr/>
        </p:nvSpPr>
        <p:spPr>
          <a:xfrm>
            <a:off x="5993684" y="4850650"/>
            <a:ext cx="203201" cy="203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7481"/>
                </a:moveTo>
                <a:cubicBezTo>
                  <a:pt x="15697" y="19267"/>
                  <a:pt x="13323" y="20250"/>
                  <a:pt x="10800" y="20250"/>
                </a:cubicBezTo>
                <a:cubicBezTo>
                  <a:pt x="8276" y="20250"/>
                  <a:pt x="5903" y="19267"/>
                  <a:pt x="4118" y="17481"/>
                </a:cubicBezTo>
                <a:cubicBezTo>
                  <a:pt x="2333" y="15696"/>
                  <a:pt x="1350" y="13324"/>
                  <a:pt x="1350" y="10800"/>
                </a:cubicBezTo>
                <a:cubicBezTo>
                  <a:pt x="1350" y="8276"/>
                  <a:pt x="2333" y="5903"/>
                  <a:pt x="4118" y="4119"/>
                </a:cubicBezTo>
                <a:cubicBezTo>
                  <a:pt x="5904" y="2333"/>
                  <a:pt x="8276" y="1350"/>
                  <a:pt x="10800" y="1350"/>
                </a:cubicBezTo>
                <a:cubicBezTo>
                  <a:pt x="13323" y="1350"/>
                  <a:pt x="15697" y="2333"/>
                  <a:pt x="17481" y="4119"/>
                </a:cubicBezTo>
                <a:cubicBezTo>
                  <a:pt x="19267" y="5904"/>
                  <a:pt x="20250" y="8276"/>
                  <a:pt x="20250" y="10800"/>
                </a:cubicBezTo>
                <a:cubicBezTo>
                  <a:pt x="20250" y="13324"/>
                  <a:pt x="19267" y="15697"/>
                  <a:pt x="17481" y="17481"/>
                </a:cubicBezTo>
                <a:close/>
                <a:moveTo>
                  <a:pt x="10800" y="0"/>
                </a:moveTo>
                <a:cubicBezTo>
                  <a:pt x="7916" y="0"/>
                  <a:pt x="5203" y="1123"/>
                  <a:pt x="3163" y="3164"/>
                </a:cubicBezTo>
                <a:cubicBezTo>
                  <a:pt x="1123" y="5203"/>
                  <a:pt x="0" y="7915"/>
                  <a:pt x="0" y="10800"/>
                </a:cubicBezTo>
                <a:cubicBezTo>
                  <a:pt x="0" y="13685"/>
                  <a:pt x="1123" y="16397"/>
                  <a:pt x="3163" y="18436"/>
                </a:cubicBezTo>
                <a:cubicBezTo>
                  <a:pt x="5203" y="20477"/>
                  <a:pt x="7916" y="21600"/>
                  <a:pt x="10800" y="21600"/>
                </a:cubicBezTo>
                <a:cubicBezTo>
                  <a:pt x="13685" y="21600"/>
                  <a:pt x="16397" y="20477"/>
                  <a:pt x="18436" y="18436"/>
                </a:cubicBezTo>
                <a:cubicBezTo>
                  <a:pt x="20477" y="16397"/>
                  <a:pt x="21600" y="13685"/>
                  <a:pt x="21600" y="10800"/>
                </a:cubicBezTo>
                <a:cubicBezTo>
                  <a:pt x="21600" y="7915"/>
                  <a:pt x="20477" y="5203"/>
                  <a:pt x="18436" y="3164"/>
                </a:cubicBezTo>
                <a:cubicBezTo>
                  <a:pt x="16397" y="1123"/>
                  <a:pt x="13685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2" name="出自【趣你的PPT】(微信:qunideppt)：最优质的PPT资源库"/>
          <p:cNvSpPr/>
          <p:nvPr/>
        </p:nvSpPr>
        <p:spPr>
          <a:xfrm>
            <a:off x="6044484" y="4901450"/>
            <a:ext cx="101601" cy="101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27" y="16527"/>
                </a:moveTo>
                <a:cubicBezTo>
                  <a:pt x="14995" y="18058"/>
                  <a:pt x="12965" y="18900"/>
                  <a:pt x="10800" y="18900"/>
                </a:cubicBezTo>
                <a:cubicBezTo>
                  <a:pt x="8637" y="18900"/>
                  <a:pt x="6604" y="18058"/>
                  <a:pt x="5073" y="16527"/>
                </a:cubicBezTo>
                <a:cubicBezTo>
                  <a:pt x="3542" y="14995"/>
                  <a:pt x="2700" y="12965"/>
                  <a:pt x="2700" y="10800"/>
                </a:cubicBezTo>
                <a:cubicBezTo>
                  <a:pt x="2700" y="8635"/>
                  <a:pt x="3542" y="6605"/>
                  <a:pt x="5073" y="5073"/>
                </a:cubicBezTo>
                <a:cubicBezTo>
                  <a:pt x="6604" y="3542"/>
                  <a:pt x="8637" y="2700"/>
                  <a:pt x="10800" y="2700"/>
                </a:cubicBezTo>
                <a:cubicBezTo>
                  <a:pt x="12965" y="2700"/>
                  <a:pt x="14995" y="3542"/>
                  <a:pt x="16527" y="5073"/>
                </a:cubicBezTo>
                <a:cubicBezTo>
                  <a:pt x="18058" y="6605"/>
                  <a:pt x="18900" y="8635"/>
                  <a:pt x="18900" y="10800"/>
                </a:cubicBezTo>
                <a:cubicBezTo>
                  <a:pt x="18900" y="12965"/>
                  <a:pt x="18058" y="14995"/>
                  <a:pt x="16527" y="16527"/>
                </a:cubicBezTo>
                <a:close/>
                <a:moveTo>
                  <a:pt x="10800" y="0"/>
                </a:moveTo>
                <a:cubicBezTo>
                  <a:pt x="7914" y="0"/>
                  <a:pt x="5204" y="1123"/>
                  <a:pt x="3165" y="3164"/>
                </a:cubicBezTo>
                <a:cubicBezTo>
                  <a:pt x="1123" y="5202"/>
                  <a:pt x="0" y="7915"/>
                  <a:pt x="0" y="10800"/>
                </a:cubicBezTo>
                <a:cubicBezTo>
                  <a:pt x="0" y="13685"/>
                  <a:pt x="1123" y="16398"/>
                  <a:pt x="3165" y="18436"/>
                </a:cubicBezTo>
                <a:cubicBezTo>
                  <a:pt x="5204" y="20477"/>
                  <a:pt x="7914" y="21600"/>
                  <a:pt x="10800" y="21600"/>
                </a:cubicBezTo>
                <a:cubicBezTo>
                  <a:pt x="13685" y="21600"/>
                  <a:pt x="16398" y="20477"/>
                  <a:pt x="18436" y="18436"/>
                </a:cubicBezTo>
                <a:cubicBezTo>
                  <a:pt x="20477" y="16398"/>
                  <a:pt x="21600" y="13685"/>
                  <a:pt x="21600" y="10800"/>
                </a:cubicBezTo>
                <a:cubicBezTo>
                  <a:pt x="21600" y="7915"/>
                  <a:pt x="20477" y="5202"/>
                  <a:pt x="18436" y="3164"/>
                </a:cubicBezTo>
                <a:cubicBezTo>
                  <a:pt x="16398" y="1123"/>
                  <a:pt x="13685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3" name="出自【趣你的PPT】(微信:qunideppt)：最优质的PPT资源库"/>
          <p:cNvSpPr/>
          <p:nvPr/>
        </p:nvSpPr>
        <p:spPr>
          <a:xfrm>
            <a:off x="7022384" y="4749050"/>
            <a:ext cx="2921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61" y="20925"/>
                </a:moveTo>
                <a:lnTo>
                  <a:pt x="939" y="20925"/>
                </a:lnTo>
                <a:lnTo>
                  <a:pt x="939" y="3038"/>
                </a:lnTo>
                <a:lnTo>
                  <a:pt x="6090" y="3038"/>
                </a:lnTo>
                <a:lnTo>
                  <a:pt x="5503" y="4725"/>
                </a:lnTo>
                <a:lnTo>
                  <a:pt x="16097" y="4725"/>
                </a:lnTo>
                <a:lnTo>
                  <a:pt x="15510" y="3038"/>
                </a:lnTo>
                <a:lnTo>
                  <a:pt x="20661" y="3038"/>
                </a:lnTo>
                <a:cubicBezTo>
                  <a:pt x="20661" y="3038"/>
                  <a:pt x="20661" y="20925"/>
                  <a:pt x="20661" y="20925"/>
                </a:cubicBezTo>
                <a:close/>
                <a:moveTo>
                  <a:pt x="7410" y="2025"/>
                </a:moveTo>
                <a:lnTo>
                  <a:pt x="9391" y="2025"/>
                </a:lnTo>
                <a:lnTo>
                  <a:pt x="9391" y="675"/>
                </a:lnTo>
                <a:lnTo>
                  <a:pt x="12209" y="675"/>
                </a:lnTo>
                <a:lnTo>
                  <a:pt x="12209" y="2025"/>
                </a:lnTo>
                <a:lnTo>
                  <a:pt x="14190" y="2025"/>
                </a:lnTo>
                <a:lnTo>
                  <a:pt x="14894" y="4050"/>
                </a:lnTo>
                <a:lnTo>
                  <a:pt x="6706" y="4050"/>
                </a:lnTo>
                <a:cubicBezTo>
                  <a:pt x="6706" y="4050"/>
                  <a:pt x="7410" y="2025"/>
                  <a:pt x="7410" y="2025"/>
                </a:cubicBezTo>
                <a:close/>
                <a:moveTo>
                  <a:pt x="21600" y="2362"/>
                </a:moveTo>
                <a:lnTo>
                  <a:pt x="15276" y="2362"/>
                </a:lnTo>
                <a:lnTo>
                  <a:pt x="14923" y="1350"/>
                </a:lnTo>
                <a:lnTo>
                  <a:pt x="13148" y="1350"/>
                </a:lnTo>
                <a:lnTo>
                  <a:pt x="13148" y="0"/>
                </a:lnTo>
                <a:lnTo>
                  <a:pt x="8452" y="0"/>
                </a:lnTo>
                <a:lnTo>
                  <a:pt x="8452" y="1350"/>
                </a:lnTo>
                <a:lnTo>
                  <a:pt x="6677" y="1350"/>
                </a:lnTo>
                <a:lnTo>
                  <a:pt x="6325" y="2362"/>
                </a:lnTo>
                <a:lnTo>
                  <a:pt x="0" y="2362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2362"/>
                  <a:pt x="21600" y="236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4" name="出自【趣你的PPT】(微信:qunideppt)：最优质的PPT资源库"/>
          <p:cNvSpPr/>
          <p:nvPr/>
        </p:nvSpPr>
        <p:spPr>
          <a:xfrm>
            <a:off x="8266984" y="4755400"/>
            <a:ext cx="63501" cy="407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80" y="673"/>
                </a:moveTo>
                <a:lnTo>
                  <a:pt x="17280" y="3363"/>
                </a:lnTo>
                <a:lnTo>
                  <a:pt x="4320" y="3363"/>
                </a:lnTo>
                <a:lnTo>
                  <a:pt x="4320" y="673"/>
                </a:lnTo>
                <a:cubicBezTo>
                  <a:pt x="4320" y="673"/>
                  <a:pt x="17280" y="673"/>
                  <a:pt x="17280" y="673"/>
                </a:cubicBezTo>
                <a:close/>
                <a:moveTo>
                  <a:pt x="10800" y="20096"/>
                </a:moveTo>
                <a:lnTo>
                  <a:pt x="4320" y="18078"/>
                </a:lnTo>
                <a:lnTo>
                  <a:pt x="4320" y="4035"/>
                </a:lnTo>
                <a:lnTo>
                  <a:pt x="17280" y="4035"/>
                </a:lnTo>
                <a:lnTo>
                  <a:pt x="17280" y="18078"/>
                </a:lnTo>
                <a:cubicBezTo>
                  <a:pt x="17280" y="18078"/>
                  <a:pt x="10800" y="20096"/>
                  <a:pt x="10800" y="20096"/>
                </a:cubicBezTo>
                <a:close/>
                <a:moveTo>
                  <a:pt x="0" y="18237"/>
                </a:moveTo>
                <a:lnTo>
                  <a:pt x="10800" y="21600"/>
                </a:lnTo>
                <a:lnTo>
                  <a:pt x="21600" y="18237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18237"/>
                  <a:pt x="0" y="18237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5" name="出自【趣你的PPT】(微信:qunideppt)：最优质的PPT资源库"/>
          <p:cNvSpPr/>
          <p:nvPr/>
        </p:nvSpPr>
        <p:spPr>
          <a:xfrm>
            <a:off x="7924084" y="4755400"/>
            <a:ext cx="2921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61" y="20925"/>
                </a:moveTo>
                <a:lnTo>
                  <a:pt x="939" y="20925"/>
                </a:lnTo>
                <a:lnTo>
                  <a:pt x="939" y="3038"/>
                </a:lnTo>
                <a:lnTo>
                  <a:pt x="6090" y="3038"/>
                </a:lnTo>
                <a:lnTo>
                  <a:pt x="5503" y="4725"/>
                </a:lnTo>
                <a:lnTo>
                  <a:pt x="16097" y="4725"/>
                </a:lnTo>
                <a:lnTo>
                  <a:pt x="15510" y="3038"/>
                </a:lnTo>
                <a:lnTo>
                  <a:pt x="20661" y="3038"/>
                </a:lnTo>
                <a:cubicBezTo>
                  <a:pt x="20661" y="3038"/>
                  <a:pt x="20661" y="20925"/>
                  <a:pt x="20661" y="20925"/>
                </a:cubicBezTo>
                <a:close/>
                <a:moveTo>
                  <a:pt x="7410" y="2025"/>
                </a:moveTo>
                <a:lnTo>
                  <a:pt x="9391" y="2025"/>
                </a:lnTo>
                <a:lnTo>
                  <a:pt x="9391" y="675"/>
                </a:lnTo>
                <a:lnTo>
                  <a:pt x="12209" y="675"/>
                </a:lnTo>
                <a:lnTo>
                  <a:pt x="12209" y="2025"/>
                </a:lnTo>
                <a:lnTo>
                  <a:pt x="14190" y="2025"/>
                </a:lnTo>
                <a:lnTo>
                  <a:pt x="14894" y="4050"/>
                </a:lnTo>
                <a:lnTo>
                  <a:pt x="6706" y="4050"/>
                </a:lnTo>
                <a:cubicBezTo>
                  <a:pt x="6706" y="4050"/>
                  <a:pt x="7410" y="2025"/>
                  <a:pt x="7410" y="2025"/>
                </a:cubicBezTo>
                <a:close/>
                <a:moveTo>
                  <a:pt x="21600" y="2362"/>
                </a:moveTo>
                <a:lnTo>
                  <a:pt x="15276" y="2362"/>
                </a:lnTo>
                <a:lnTo>
                  <a:pt x="14923" y="1350"/>
                </a:lnTo>
                <a:lnTo>
                  <a:pt x="13148" y="1350"/>
                </a:lnTo>
                <a:lnTo>
                  <a:pt x="13148" y="0"/>
                </a:lnTo>
                <a:lnTo>
                  <a:pt x="8452" y="0"/>
                </a:lnTo>
                <a:lnTo>
                  <a:pt x="8452" y="1350"/>
                </a:lnTo>
                <a:lnTo>
                  <a:pt x="6677" y="1350"/>
                </a:lnTo>
                <a:lnTo>
                  <a:pt x="6325" y="2362"/>
                </a:lnTo>
                <a:lnTo>
                  <a:pt x="0" y="2362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2362"/>
                  <a:pt x="21600" y="236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6" name="出自【趣你的PPT】(微信:qunideppt)：最优质的PPT资源库"/>
          <p:cNvSpPr/>
          <p:nvPr/>
        </p:nvSpPr>
        <p:spPr>
          <a:xfrm>
            <a:off x="9244884" y="4761750"/>
            <a:ext cx="88901" cy="388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257" y="705"/>
                </a:moveTo>
                <a:lnTo>
                  <a:pt x="18514" y="705"/>
                </a:lnTo>
                <a:lnTo>
                  <a:pt x="18514" y="17906"/>
                </a:lnTo>
                <a:lnTo>
                  <a:pt x="13886" y="20022"/>
                </a:lnTo>
                <a:lnTo>
                  <a:pt x="9257" y="17906"/>
                </a:lnTo>
                <a:cubicBezTo>
                  <a:pt x="9257" y="17906"/>
                  <a:pt x="9257" y="705"/>
                  <a:pt x="9257" y="705"/>
                </a:cubicBezTo>
                <a:close/>
                <a:moveTo>
                  <a:pt x="13886" y="21600"/>
                </a:moveTo>
                <a:lnTo>
                  <a:pt x="21600" y="18073"/>
                </a:lnTo>
                <a:lnTo>
                  <a:pt x="21600" y="0"/>
                </a:lnTo>
                <a:lnTo>
                  <a:pt x="6171" y="0"/>
                </a:lnTo>
                <a:lnTo>
                  <a:pt x="6171" y="1411"/>
                </a:lnTo>
                <a:lnTo>
                  <a:pt x="0" y="1411"/>
                </a:lnTo>
                <a:lnTo>
                  <a:pt x="0" y="5291"/>
                </a:lnTo>
                <a:lnTo>
                  <a:pt x="3086" y="5291"/>
                </a:lnTo>
                <a:lnTo>
                  <a:pt x="3086" y="2116"/>
                </a:lnTo>
                <a:lnTo>
                  <a:pt x="6171" y="2116"/>
                </a:lnTo>
                <a:lnTo>
                  <a:pt x="6171" y="18073"/>
                </a:lnTo>
                <a:cubicBezTo>
                  <a:pt x="6171" y="18073"/>
                  <a:pt x="13886" y="21600"/>
                  <a:pt x="13886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7" name="出自【趣你的PPT】(微信:qunideppt)：最优质的PPT资源库"/>
          <p:cNvSpPr/>
          <p:nvPr/>
        </p:nvSpPr>
        <p:spPr>
          <a:xfrm>
            <a:off x="8927384" y="4749050"/>
            <a:ext cx="2921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61" y="20925"/>
                </a:moveTo>
                <a:lnTo>
                  <a:pt x="939" y="20925"/>
                </a:lnTo>
                <a:lnTo>
                  <a:pt x="939" y="3038"/>
                </a:lnTo>
                <a:lnTo>
                  <a:pt x="6090" y="3038"/>
                </a:lnTo>
                <a:lnTo>
                  <a:pt x="5503" y="4725"/>
                </a:lnTo>
                <a:lnTo>
                  <a:pt x="16097" y="4725"/>
                </a:lnTo>
                <a:lnTo>
                  <a:pt x="15510" y="3038"/>
                </a:lnTo>
                <a:lnTo>
                  <a:pt x="20661" y="3038"/>
                </a:lnTo>
                <a:cubicBezTo>
                  <a:pt x="20661" y="3038"/>
                  <a:pt x="20661" y="20925"/>
                  <a:pt x="20661" y="20925"/>
                </a:cubicBezTo>
                <a:close/>
                <a:moveTo>
                  <a:pt x="7410" y="2025"/>
                </a:moveTo>
                <a:lnTo>
                  <a:pt x="9391" y="2025"/>
                </a:lnTo>
                <a:lnTo>
                  <a:pt x="9391" y="675"/>
                </a:lnTo>
                <a:lnTo>
                  <a:pt x="12209" y="675"/>
                </a:lnTo>
                <a:lnTo>
                  <a:pt x="12209" y="2025"/>
                </a:lnTo>
                <a:lnTo>
                  <a:pt x="14190" y="2025"/>
                </a:lnTo>
                <a:lnTo>
                  <a:pt x="14894" y="4050"/>
                </a:lnTo>
                <a:lnTo>
                  <a:pt x="6706" y="4050"/>
                </a:lnTo>
                <a:cubicBezTo>
                  <a:pt x="6706" y="4050"/>
                  <a:pt x="7410" y="2025"/>
                  <a:pt x="7410" y="2025"/>
                </a:cubicBezTo>
                <a:close/>
                <a:moveTo>
                  <a:pt x="21600" y="2362"/>
                </a:moveTo>
                <a:lnTo>
                  <a:pt x="15276" y="2362"/>
                </a:lnTo>
                <a:lnTo>
                  <a:pt x="14923" y="1350"/>
                </a:lnTo>
                <a:lnTo>
                  <a:pt x="13148" y="1350"/>
                </a:lnTo>
                <a:lnTo>
                  <a:pt x="13148" y="0"/>
                </a:lnTo>
                <a:lnTo>
                  <a:pt x="8452" y="0"/>
                </a:lnTo>
                <a:lnTo>
                  <a:pt x="8452" y="1350"/>
                </a:lnTo>
                <a:lnTo>
                  <a:pt x="6677" y="1350"/>
                </a:lnTo>
                <a:lnTo>
                  <a:pt x="6325" y="2362"/>
                </a:lnTo>
                <a:lnTo>
                  <a:pt x="0" y="2362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2362"/>
                  <a:pt x="21600" y="236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8" name="出自【趣你的PPT】(微信:qunideppt)：最优质的PPT资源库"/>
          <p:cNvSpPr/>
          <p:nvPr/>
        </p:nvSpPr>
        <p:spPr>
          <a:xfrm>
            <a:off x="10171984" y="490780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59" name="出自【趣你的PPT】(微信:qunideppt)：最优质的PPT资源库"/>
          <p:cNvSpPr/>
          <p:nvPr/>
        </p:nvSpPr>
        <p:spPr>
          <a:xfrm>
            <a:off x="10171984" y="497130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0" name="出自【趣你的PPT】(微信:qunideppt)：最优质的PPT资源库"/>
          <p:cNvSpPr/>
          <p:nvPr/>
        </p:nvSpPr>
        <p:spPr>
          <a:xfrm>
            <a:off x="10171984" y="503480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1" name="出自【趣你的PPT】(微信:qunideppt)：最优质的PPT资源库"/>
          <p:cNvSpPr/>
          <p:nvPr/>
        </p:nvSpPr>
        <p:spPr>
          <a:xfrm>
            <a:off x="10171984" y="509830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2" name="出自【趣你的PPT】(微信:qunideppt)：最优质的PPT资源库"/>
          <p:cNvSpPr/>
          <p:nvPr/>
        </p:nvSpPr>
        <p:spPr>
          <a:xfrm>
            <a:off x="10121184" y="490780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3" name="出自【趣你的PPT】(微信:qunideppt)：最优质的PPT资源库"/>
          <p:cNvSpPr/>
          <p:nvPr/>
        </p:nvSpPr>
        <p:spPr>
          <a:xfrm>
            <a:off x="10121184" y="497130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4" name="出自【趣你的PPT】(微信:qunideppt)：最优质的PPT资源库"/>
          <p:cNvSpPr/>
          <p:nvPr/>
        </p:nvSpPr>
        <p:spPr>
          <a:xfrm>
            <a:off x="10121184" y="503480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5" name="出自【趣你的PPT】(微信:qunideppt)：最优质的PPT资源库"/>
          <p:cNvSpPr/>
          <p:nvPr/>
        </p:nvSpPr>
        <p:spPr>
          <a:xfrm>
            <a:off x="10121184" y="509830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6" name="出自【趣你的PPT】(微信:qunideppt)：最优质的PPT资源库"/>
          <p:cNvSpPr/>
          <p:nvPr/>
        </p:nvSpPr>
        <p:spPr>
          <a:xfrm>
            <a:off x="10070384" y="4761750"/>
            <a:ext cx="2921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190" y="2025"/>
                </a:moveTo>
                <a:lnTo>
                  <a:pt x="14894" y="4050"/>
                </a:lnTo>
                <a:lnTo>
                  <a:pt x="6706" y="4050"/>
                </a:lnTo>
                <a:lnTo>
                  <a:pt x="7410" y="2025"/>
                </a:lnTo>
                <a:lnTo>
                  <a:pt x="9391" y="2025"/>
                </a:lnTo>
                <a:lnTo>
                  <a:pt x="9391" y="675"/>
                </a:lnTo>
                <a:lnTo>
                  <a:pt x="12209" y="675"/>
                </a:lnTo>
                <a:lnTo>
                  <a:pt x="12209" y="2025"/>
                </a:lnTo>
                <a:cubicBezTo>
                  <a:pt x="12209" y="2025"/>
                  <a:pt x="14190" y="2025"/>
                  <a:pt x="14190" y="2025"/>
                </a:cubicBezTo>
                <a:close/>
                <a:moveTo>
                  <a:pt x="16097" y="4725"/>
                </a:moveTo>
                <a:lnTo>
                  <a:pt x="15510" y="3038"/>
                </a:lnTo>
                <a:lnTo>
                  <a:pt x="20661" y="3038"/>
                </a:lnTo>
                <a:lnTo>
                  <a:pt x="20661" y="20925"/>
                </a:lnTo>
                <a:lnTo>
                  <a:pt x="939" y="20925"/>
                </a:lnTo>
                <a:lnTo>
                  <a:pt x="939" y="3038"/>
                </a:lnTo>
                <a:lnTo>
                  <a:pt x="6090" y="3038"/>
                </a:lnTo>
                <a:lnTo>
                  <a:pt x="5503" y="4725"/>
                </a:lnTo>
                <a:cubicBezTo>
                  <a:pt x="5503" y="4725"/>
                  <a:pt x="16097" y="4725"/>
                  <a:pt x="16097" y="4725"/>
                </a:cubicBezTo>
                <a:close/>
                <a:moveTo>
                  <a:pt x="8452" y="0"/>
                </a:moveTo>
                <a:lnTo>
                  <a:pt x="8452" y="1350"/>
                </a:lnTo>
                <a:lnTo>
                  <a:pt x="6677" y="1350"/>
                </a:lnTo>
                <a:lnTo>
                  <a:pt x="6325" y="2362"/>
                </a:lnTo>
                <a:lnTo>
                  <a:pt x="0" y="2362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2362"/>
                </a:lnTo>
                <a:lnTo>
                  <a:pt x="15276" y="2362"/>
                </a:lnTo>
                <a:lnTo>
                  <a:pt x="14923" y="1350"/>
                </a:lnTo>
                <a:lnTo>
                  <a:pt x="13148" y="1350"/>
                </a:lnTo>
                <a:lnTo>
                  <a:pt x="13148" y="0"/>
                </a:lnTo>
                <a:cubicBezTo>
                  <a:pt x="13148" y="0"/>
                  <a:pt x="8452" y="0"/>
                  <a:pt x="8452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7" name="出自【趣你的PPT】(微信:qunideppt)：最优质的PPT资源库"/>
          <p:cNvSpPr/>
          <p:nvPr/>
        </p:nvSpPr>
        <p:spPr>
          <a:xfrm>
            <a:off x="11067334" y="488875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8" name="出自【趣你的PPT】(微信:qunideppt)：最优质的PPT资源库"/>
          <p:cNvSpPr/>
          <p:nvPr/>
        </p:nvSpPr>
        <p:spPr>
          <a:xfrm>
            <a:off x="11067334" y="495225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69" name="出自【趣你的PPT】(微信:qunideppt)：最优质的PPT资源库"/>
          <p:cNvSpPr/>
          <p:nvPr/>
        </p:nvSpPr>
        <p:spPr>
          <a:xfrm>
            <a:off x="11067334" y="501575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0" name="出自【趣你的PPT】(微信:qunideppt)：最优质的PPT资源库"/>
          <p:cNvSpPr/>
          <p:nvPr/>
        </p:nvSpPr>
        <p:spPr>
          <a:xfrm>
            <a:off x="11067334" y="507925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1" name="出自【趣你的PPT】(微信:qunideppt)：最优质的PPT资源库"/>
          <p:cNvSpPr/>
          <p:nvPr/>
        </p:nvSpPr>
        <p:spPr>
          <a:xfrm>
            <a:off x="11016534" y="48887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2" name="出自【趣你的PPT】(微信:qunideppt)：最优质的PPT资源库"/>
          <p:cNvSpPr/>
          <p:nvPr/>
        </p:nvSpPr>
        <p:spPr>
          <a:xfrm>
            <a:off x="11016534" y="49522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3" name="出自【趣你的PPT】(微信:qunideppt)：最优质的PPT资源库"/>
          <p:cNvSpPr/>
          <p:nvPr/>
        </p:nvSpPr>
        <p:spPr>
          <a:xfrm>
            <a:off x="11016534" y="50157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4" name="出自【趣你的PPT】(微信:qunideppt)：最优质的PPT资源库"/>
          <p:cNvSpPr/>
          <p:nvPr/>
        </p:nvSpPr>
        <p:spPr>
          <a:xfrm>
            <a:off x="11016534" y="50792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5" name="出自【趣你的PPT】(微信:qunideppt)：最优质的PPT资源库"/>
          <p:cNvSpPr/>
          <p:nvPr/>
        </p:nvSpPr>
        <p:spPr>
          <a:xfrm>
            <a:off x="10965734" y="4742700"/>
            <a:ext cx="2921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61" y="20925"/>
                </a:moveTo>
                <a:lnTo>
                  <a:pt x="939" y="20925"/>
                </a:lnTo>
                <a:lnTo>
                  <a:pt x="939" y="3038"/>
                </a:lnTo>
                <a:lnTo>
                  <a:pt x="6090" y="3038"/>
                </a:lnTo>
                <a:lnTo>
                  <a:pt x="5503" y="4725"/>
                </a:lnTo>
                <a:lnTo>
                  <a:pt x="16097" y="4725"/>
                </a:lnTo>
                <a:lnTo>
                  <a:pt x="15510" y="3038"/>
                </a:lnTo>
                <a:lnTo>
                  <a:pt x="20661" y="3038"/>
                </a:lnTo>
                <a:cubicBezTo>
                  <a:pt x="20661" y="3038"/>
                  <a:pt x="20661" y="20925"/>
                  <a:pt x="20661" y="20925"/>
                </a:cubicBezTo>
                <a:close/>
                <a:moveTo>
                  <a:pt x="7410" y="2025"/>
                </a:moveTo>
                <a:lnTo>
                  <a:pt x="9391" y="2025"/>
                </a:lnTo>
                <a:lnTo>
                  <a:pt x="9391" y="675"/>
                </a:lnTo>
                <a:lnTo>
                  <a:pt x="12209" y="675"/>
                </a:lnTo>
                <a:lnTo>
                  <a:pt x="12209" y="2025"/>
                </a:lnTo>
                <a:lnTo>
                  <a:pt x="14190" y="2025"/>
                </a:lnTo>
                <a:lnTo>
                  <a:pt x="14894" y="4050"/>
                </a:lnTo>
                <a:lnTo>
                  <a:pt x="6706" y="4050"/>
                </a:lnTo>
                <a:cubicBezTo>
                  <a:pt x="6706" y="4050"/>
                  <a:pt x="7410" y="2025"/>
                  <a:pt x="7410" y="2025"/>
                </a:cubicBezTo>
                <a:close/>
                <a:moveTo>
                  <a:pt x="21600" y="2362"/>
                </a:moveTo>
                <a:lnTo>
                  <a:pt x="15276" y="2362"/>
                </a:lnTo>
                <a:lnTo>
                  <a:pt x="14923" y="1350"/>
                </a:lnTo>
                <a:lnTo>
                  <a:pt x="13148" y="1350"/>
                </a:lnTo>
                <a:lnTo>
                  <a:pt x="13148" y="0"/>
                </a:lnTo>
                <a:lnTo>
                  <a:pt x="8452" y="0"/>
                </a:lnTo>
                <a:lnTo>
                  <a:pt x="8452" y="1350"/>
                </a:lnTo>
                <a:lnTo>
                  <a:pt x="6677" y="1350"/>
                </a:lnTo>
                <a:lnTo>
                  <a:pt x="6325" y="2362"/>
                </a:lnTo>
                <a:lnTo>
                  <a:pt x="0" y="2362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2362"/>
                  <a:pt x="21600" y="236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6" name="出自【趣你的PPT】(微信:qunideppt)：最优质的PPT资源库"/>
          <p:cNvSpPr/>
          <p:nvPr/>
        </p:nvSpPr>
        <p:spPr>
          <a:xfrm>
            <a:off x="11283234" y="4755400"/>
            <a:ext cx="88901" cy="388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14" y="17906"/>
                </a:moveTo>
                <a:lnTo>
                  <a:pt x="13886" y="20022"/>
                </a:lnTo>
                <a:lnTo>
                  <a:pt x="9257" y="17906"/>
                </a:lnTo>
                <a:lnTo>
                  <a:pt x="9257" y="705"/>
                </a:lnTo>
                <a:lnTo>
                  <a:pt x="18514" y="705"/>
                </a:lnTo>
                <a:cubicBezTo>
                  <a:pt x="18514" y="705"/>
                  <a:pt x="18514" y="17906"/>
                  <a:pt x="18514" y="17906"/>
                </a:cubicBezTo>
                <a:close/>
                <a:moveTo>
                  <a:pt x="21600" y="0"/>
                </a:moveTo>
                <a:lnTo>
                  <a:pt x="6171" y="0"/>
                </a:lnTo>
                <a:lnTo>
                  <a:pt x="6171" y="1411"/>
                </a:lnTo>
                <a:lnTo>
                  <a:pt x="0" y="1411"/>
                </a:lnTo>
                <a:lnTo>
                  <a:pt x="0" y="5291"/>
                </a:lnTo>
                <a:lnTo>
                  <a:pt x="3086" y="5291"/>
                </a:lnTo>
                <a:lnTo>
                  <a:pt x="3086" y="2116"/>
                </a:lnTo>
                <a:lnTo>
                  <a:pt x="6171" y="2116"/>
                </a:lnTo>
                <a:lnTo>
                  <a:pt x="6171" y="18073"/>
                </a:lnTo>
                <a:lnTo>
                  <a:pt x="13886" y="21600"/>
                </a:lnTo>
                <a:lnTo>
                  <a:pt x="21600" y="18073"/>
                </a:lnTo>
                <a:cubicBezTo>
                  <a:pt x="21600" y="18073"/>
                  <a:pt x="21600" y="0"/>
                  <a:pt x="216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7" name="出自【趣你的PPT】(微信:qunideppt)：最优质的PPT资源库"/>
          <p:cNvSpPr/>
          <p:nvPr/>
        </p:nvSpPr>
        <p:spPr>
          <a:xfrm>
            <a:off x="939084" y="5771400"/>
            <a:ext cx="2794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3375"/>
                </a:moveTo>
                <a:lnTo>
                  <a:pt x="19145" y="20925"/>
                </a:lnTo>
                <a:lnTo>
                  <a:pt x="2455" y="20925"/>
                </a:lnTo>
                <a:lnTo>
                  <a:pt x="2455" y="3375"/>
                </a:lnTo>
                <a:cubicBezTo>
                  <a:pt x="2455" y="3375"/>
                  <a:pt x="19145" y="3375"/>
                  <a:pt x="19145" y="3375"/>
                </a:cubicBezTo>
                <a:close/>
                <a:moveTo>
                  <a:pt x="7855" y="675"/>
                </a:moveTo>
                <a:lnTo>
                  <a:pt x="13745" y="675"/>
                </a:lnTo>
                <a:lnTo>
                  <a:pt x="13745" y="2700"/>
                </a:lnTo>
                <a:lnTo>
                  <a:pt x="7855" y="2700"/>
                </a:lnTo>
                <a:cubicBezTo>
                  <a:pt x="7855" y="2700"/>
                  <a:pt x="7855" y="675"/>
                  <a:pt x="7855" y="675"/>
                </a:cubicBezTo>
                <a:close/>
                <a:moveTo>
                  <a:pt x="1473" y="21600"/>
                </a:moveTo>
                <a:lnTo>
                  <a:pt x="20127" y="21600"/>
                </a:lnTo>
                <a:lnTo>
                  <a:pt x="20127" y="3375"/>
                </a:lnTo>
                <a:lnTo>
                  <a:pt x="21600" y="3375"/>
                </a:lnTo>
                <a:lnTo>
                  <a:pt x="21600" y="2700"/>
                </a:lnTo>
                <a:lnTo>
                  <a:pt x="14727" y="2700"/>
                </a:lnTo>
                <a:lnTo>
                  <a:pt x="14727" y="0"/>
                </a:lnTo>
                <a:lnTo>
                  <a:pt x="6873" y="0"/>
                </a:lnTo>
                <a:lnTo>
                  <a:pt x="6873" y="2700"/>
                </a:lnTo>
                <a:lnTo>
                  <a:pt x="0" y="2700"/>
                </a:lnTo>
                <a:lnTo>
                  <a:pt x="0" y="3375"/>
                </a:lnTo>
                <a:lnTo>
                  <a:pt x="1473" y="3375"/>
                </a:lnTo>
                <a:cubicBezTo>
                  <a:pt x="1473" y="3375"/>
                  <a:pt x="1473" y="21600"/>
                  <a:pt x="1473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8" name="出自【趣你的PPT】(微信:qunideppt)：最优质的PPT资源库"/>
          <p:cNvSpPr/>
          <p:nvPr/>
        </p:nvSpPr>
        <p:spPr>
          <a:xfrm>
            <a:off x="1015284" y="6000000"/>
            <a:ext cx="88901" cy="863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86" y="15883"/>
                </a:moveTo>
                <a:lnTo>
                  <a:pt x="16971" y="15883"/>
                </a:lnTo>
                <a:lnTo>
                  <a:pt x="14195" y="19695"/>
                </a:lnTo>
                <a:lnTo>
                  <a:pt x="16818" y="21600"/>
                </a:lnTo>
                <a:lnTo>
                  <a:pt x="21600" y="15247"/>
                </a:lnTo>
                <a:lnTo>
                  <a:pt x="21600" y="13342"/>
                </a:lnTo>
                <a:lnTo>
                  <a:pt x="16818" y="6989"/>
                </a:lnTo>
                <a:lnTo>
                  <a:pt x="14271" y="8894"/>
                </a:lnTo>
                <a:lnTo>
                  <a:pt x="16971" y="12706"/>
                </a:lnTo>
                <a:lnTo>
                  <a:pt x="13886" y="12706"/>
                </a:lnTo>
                <a:cubicBezTo>
                  <a:pt x="7803" y="12706"/>
                  <a:pt x="3086" y="5877"/>
                  <a:pt x="3086" y="0"/>
                </a:cubicBezTo>
                <a:lnTo>
                  <a:pt x="0" y="0"/>
                </a:lnTo>
                <a:cubicBezTo>
                  <a:pt x="0" y="7498"/>
                  <a:pt x="5938" y="15883"/>
                  <a:pt x="13886" y="1588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9" name="出自【趣你的PPT】(微信:qunideppt)：最优质的PPT资源库"/>
          <p:cNvSpPr/>
          <p:nvPr/>
        </p:nvSpPr>
        <p:spPr>
          <a:xfrm>
            <a:off x="1053384" y="5911100"/>
            <a:ext cx="88901" cy="863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405" y="12706"/>
                </a:moveTo>
                <a:lnTo>
                  <a:pt x="4629" y="8894"/>
                </a:lnTo>
                <a:lnTo>
                  <a:pt x="7714" y="8894"/>
                </a:lnTo>
                <a:cubicBezTo>
                  <a:pt x="13795" y="8894"/>
                  <a:pt x="18514" y="15723"/>
                  <a:pt x="18514" y="21600"/>
                </a:cubicBezTo>
                <a:lnTo>
                  <a:pt x="21600" y="21600"/>
                </a:lnTo>
                <a:cubicBezTo>
                  <a:pt x="21600" y="14102"/>
                  <a:pt x="15661" y="5717"/>
                  <a:pt x="7714" y="5717"/>
                </a:cubicBezTo>
                <a:lnTo>
                  <a:pt x="4629" y="5717"/>
                </a:lnTo>
                <a:lnTo>
                  <a:pt x="7405" y="1905"/>
                </a:lnTo>
                <a:lnTo>
                  <a:pt x="4784" y="0"/>
                </a:lnTo>
                <a:lnTo>
                  <a:pt x="0" y="6353"/>
                </a:lnTo>
                <a:lnTo>
                  <a:pt x="0" y="8258"/>
                </a:lnTo>
                <a:lnTo>
                  <a:pt x="4784" y="14611"/>
                </a:lnTo>
                <a:cubicBezTo>
                  <a:pt x="4784" y="14611"/>
                  <a:pt x="7405" y="12706"/>
                  <a:pt x="7405" y="12706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0" name="出自【趣你的PPT】(微信:qunideppt)：最优质的PPT资源库"/>
          <p:cNvSpPr/>
          <p:nvPr/>
        </p:nvSpPr>
        <p:spPr>
          <a:xfrm>
            <a:off x="1961434" y="5955550"/>
            <a:ext cx="110580" cy="209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40" y="21600"/>
                </a:moveTo>
                <a:lnTo>
                  <a:pt x="12040" y="2235"/>
                </a:lnTo>
                <a:lnTo>
                  <a:pt x="19846" y="6354"/>
                </a:lnTo>
                <a:lnTo>
                  <a:pt x="21600" y="5332"/>
                </a:lnTo>
                <a:lnTo>
                  <a:pt x="11677" y="0"/>
                </a:lnTo>
                <a:lnTo>
                  <a:pt x="9923" y="0"/>
                </a:lnTo>
                <a:lnTo>
                  <a:pt x="0" y="5332"/>
                </a:lnTo>
                <a:lnTo>
                  <a:pt x="1754" y="6306"/>
                </a:lnTo>
                <a:lnTo>
                  <a:pt x="9560" y="2235"/>
                </a:lnTo>
                <a:lnTo>
                  <a:pt x="9560" y="21600"/>
                </a:lnTo>
                <a:cubicBezTo>
                  <a:pt x="9560" y="21600"/>
                  <a:pt x="12040" y="21600"/>
                  <a:pt x="1204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1" name="出自【趣你的PPT】(微信:qunideppt)：最优质的PPT资源库"/>
          <p:cNvSpPr/>
          <p:nvPr/>
        </p:nvSpPr>
        <p:spPr>
          <a:xfrm>
            <a:off x="1815384" y="5828550"/>
            <a:ext cx="406401" cy="241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100" y="20463"/>
                </a:moveTo>
                <a:lnTo>
                  <a:pt x="675" y="20463"/>
                </a:lnTo>
                <a:lnTo>
                  <a:pt x="675" y="1137"/>
                </a:lnTo>
                <a:lnTo>
                  <a:pt x="20925" y="1137"/>
                </a:lnTo>
                <a:lnTo>
                  <a:pt x="20925" y="20463"/>
                </a:lnTo>
                <a:lnTo>
                  <a:pt x="13500" y="20463"/>
                </a:lnTo>
                <a:lnTo>
                  <a:pt x="1350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lnTo>
                  <a:pt x="8100" y="21600"/>
                </a:lnTo>
                <a:cubicBezTo>
                  <a:pt x="8100" y="21600"/>
                  <a:pt x="8100" y="20463"/>
                  <a:pt x="8100" y="2046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2" name="出自【趣你的PPT】(微信:qunideppt)：最优质的PPT资源库"/>
          <p:cNvSpPr/>
          <p:nvPr/>
        </p:nvSpPr>
        <p:spPr>
          <a:xfrm>
            <a:off x="2971084" y="5752350"/>
            <a:ext cx="2794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3375"/>
                </a:moveTo>
                <a:lnTo>
                  <a:pt x="19145" y="20925"/>
                </a:lnTo>
                <a:lnTo>
                  <a:pt x="2455" y="20925"/>
                </a:lnTo>
                <a:lnTo>
                  <a:pt x="2455" y="3375"/>
                </a:lnTo>
                <a:cubicBezTo>
                  <a:pt x="2455" y="3375"/>
                  <a:pt x="19145" y="3375"/>
                  <a:pt x="19145" y="3375"/>
                </a:cubicBezTo>
                <a:close/>
                <a:moveTo>
                  <a:pt x="7855" y="675"/>
                </a:moveTo>
                <a:lnTo>
                  <a:pt x="13745" y="675"/>
                </a:lnTo>
                <a:lnTo>
                  <a:pt x="13745" y="2700"/>
                </a:lnTo>
                <a:lnTo>
                  <a:pt x="7855" y="2700"/>
                </a:lnTo>
                <a:cubicBezTo>
                  <a:pt x="7855" y="2700"/>
                  <a:pt x="7855" y="675"/>
                  <a:pt x="7855" y="675"/>
                </a:cubicBezTo>
                <a:close/>
                <a:moveTo>
                  <a:pt x="1473" y="21600"/>
                </a:moveTo>
                <a:lnTo>
                  <a:pt x="20127" y="21600"/>
                </a:lnTo>
                <a:lnTo>
                  <a:pt x="20127" y="3375"/>
                </a:lnTo>
                <a:lnTo>
                  <a:pt x="21600" y="3375"/>
                </a:lnTo>
                <a:lnTo>
                  <a:pt x="21600" y="2700"/>
                </a:lnTo>
                <a:lnTo>
                  <a:pt x="14727" y="2700"/>
                </a:lnTo>
                <a:lnTo>
                  <a:pt x="14727" y="0"/>
                </a:lnTo>
                <a:lnTo>
                  <a:pt x="6873" y="0"/>
                </a:lnTo>
                <a:lnTo>
                  <a:pt x="6873" y="2700"/>
                </a:lnTo>
                <a:lnTo>
                  <a:pt x="0" y="2700"/>
                </a:lnTo>
                <a:lnTo>
                  <a:pt x="0" y="3375"/>
                </a:lnTo>
                <a:lnTo>
                  <a:pt x="1473" y="3375"/>
                </a:lnTo>
                <a:cubicBezTo>
                  <a:pt x="1473" y="3375"/>
                  <a:pt x="1473" y="21600"/>
                  <a:pt x="1473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3" name="出自【趣你的PPT】(微信:qunideppt)：最优质的PPT资源库"/>
          <p:cNvSpPr/>
          <p:nvPr/>
        </p:nvSpPr>
        <p:spPr>
          <a:xfrm>
            <a:off x="3066334" y="5936500"/>
            <a:ext cx="97880" cy="97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2" y="21600"/>
                </a:moveTo>
                <a:lnTo>
                  <a:pt x="10800" y="12782"/>
                </a:lnTo>
                <a:lnTo>
                  <a:pt x="19618" y="21600"/>
                </a:lnTo>
                <a:lnTo>
                  <a:pt x="21600" y="19618"/>
                </a:lnTo>
                <a:lnTo>
                  <a:pt x="12782" y="10800"/>
                </a:lnTo>
                <a:lnTo>
                  <a:pt x="21600" y="1982"/>
                </a:lnTo>
                <a:lnTo>
                  <a:pt x="19618" y="0"/>
                </a:lnTo>
                <a:lnTo>
                  <a:pt x="10800" y="8818"/>
                </a:lnTo>
                <a:lnTo>
                  <a:pt x="1982" y="0"/>
                </a:lnTo>
                <a:lnTo>
                  <a:pt x="0" y="1982"/>
                </a:lnTo>
                <a:lnTo>
                  <a:pt x="8818" y="10800"/>
                </a:lnTo>
                <a:lnTo>
                  <a:pt x="0" y="19618"/>
                </a:lnTo>
                <a:cubicBezTo>
                  <a:pt x="0" y="19618"/>
                  <a:pt x="1982" y="21600"/>
                  <a:pt x="1982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4" name="出自【趣你的PPT】(微信:qunideppt)：最优质的PPT资源库"/>
          <p:cNvSpPr/>
          <p:nvPr/>
        </p:nvSpPr>
        <p:spPr>
          <a:xfrm>
            <a:off x="3917234" y="5771400"/>
            <a:ext cx="344327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40" y="20925"/>
                </a:moveTo>
                <a:lnTo>
                  <a:pt x="797" y="20925"/>
                </a:lnTo>
                <a:lnTo>
                  <a:pt x="797" y="4725"/>
                </a:lnTo>
                <a:lnTo>
                  <a:pt x="14340" y="4725"/>
                </a:lnTo>
                <a:cubicBezTo>
                  <a:pt x="14340" y="4725"/>
                  <a:pt x="14340" y="20925"/>
                  <a:pt x="14340" y="20925"/>
                </a:cubicBezTo>
                <a:close/>
                <a:moveTo>
                  <a:pt x="2291" y="2366"/>
                </a:moveTo>
                <a:lnTo>
                  <a:pt x="5226" y="2407"/>
                </a:lnTo>
                <a:lnTo>
                  <a:pt x="5832" y="4050"/>
                </a:lnTo>
                <a:lnTo>
                  <a:pt x="1723" y="4050"/>
                </a:lnTo>
                <a:cubicBezTo>
                  <a:pt x="1723" y="4050"/>
                  <a:pt x="2291" y="2366"/>
                  <a:pt x="2291" y="2366"/>
                </a:cubicBezTo>
                <a:close/>
                <a:moveTo>
                  <a:pt x="7361" y="675"/>
                </a:moveTo>
                <a:lnTo>
                  <a:pt x="11685" y="675"/>
                </a:lnTo>
                <a:lnTo>
                  <a:pt x="13344" y="4050"/>
                </a:lnTo>
                <a:lnTo>
                  <a:pt x="6666" y="4050"/>
                </a:lnTo>
                <a:lnTo>
                  <a:pt x="5963" y="2144"/>
                </a:lnTo>
                <a:cubicBezTo>
                  <a:pt x="5963" y="2144"/>
                  <a:pt x="7361" y="675"/>
                  <a:pt x="7361" y="675"/>
                </a:cubicBezTo>
                <a:close/>
                <a:moveTo>
                  <a:pt x="19250" y="11907"/>
                </a:moveTo>
                <a:lnTo>
                  <a:pt x="20624" y="15982"/>
                </a:lnTo>
                <a:lnTo>
                  <a:pt x="19054" y="16425"/>
                </a:lnTo>
                <a:lnTo>
                  <a:pt x="17644" y="12360"/>
                </a:lnTo>
                <a:cubicBezTo>
                  <a:pt x="17644" y="12360"/>
                  <a:pt x="19250" y="11907"/>
                  <a:pt x="19250" y="11907"/>
                </a:cubicBezTo>
                <a:close/>
                <a:moveTo>
                  <a:pt x="15137" y="7523"/>
                </a:moveTo>
                <a:lnTo>
                  <a:pt x="19933" y="21358"/>
                </a:lnTo>
                <a:lnTo>
                  <a:pt x="20698" y="21168"/>
                </a:lnTo>
                <a:lnTo>
                  <a:pt x="19278" y="17074"/>
                </a:lnTo>
                <a:lnTo>
                  <a:pt x="21600" y="16418"/>
                </a:lnTo>
                <a:lnTo>
                  <a:pt x="19788" y="11044"/>
                </a:lnTo>
                <a:lnTo>
                  <a:pt x="17420" y="11712"/>
                </a:lnTo>
                <a:lnTo>
                  <a:pt x="15888" y="7294"/>
                </a:lnTo>
                <a:lnTo>
                  <a:pt x="15137" y="7481"/>
                </a:lnTo>
                <a:lnTo>
                  <a:pt x="15137" y="4050"/>
                </a:lnTo>
                <a:lnTo>
                  <a:pt x="14207" y="4050"/>
                </a:lnTo>
                <a:lnTo>
                  <a:pt x="12216" y="0"/>
                </a:lnTo>
                <a:lnTo>
                  <a:pt x="6979" y="0"/>
                </a:lnTo>
                <a:lnTo>
                  <a:pt x="5332" y="1733"/>
                </a:lnTo>
                <a:lnTo>
                  <a:pt x="1692" y="1684"/>
                </a:lnTo>
                <a:lnTo>
                  <a:pt x="894" y="4050"/>
                </a:lnTo>
                <a:lnTo>
                  <a:pt x="0" y="4050"/>
                </a:lnTo>
                <a:lnTo>
                  <a:pt x="0" y="21600"/>
                </a:lnTo>
                <a:lnTo>
                  <a:pt x="15137" y="21600"/>
                </a:lnTo>
                <a:cubicBezTo>
                  <a:pt x="15137" y="21600"/>
                  <a:pt x="15137" y="7523"/>
                  <a:pt x="15137" y="752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5" name="出自【趣你的PPT】(微信:qunideppt)：最优质的PPT资源库"/>
          <p:cNvSpPr/>
          <p:nvPr/>
        </p:nvSpPr>
        <p:spPr>
          <a:xfrm>
            <a:off x="3993434" y="5911100"/>
            <a:ext cx="12701" cy="21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6" name="出自【趣你的PPT】(微信:qunideppt)：最优质的PPT资源库"/>
          <p:cNvSpPr/>
          <p:nvPr/>
        </p:nvSpPr>
        <p:spPr>
          <a:xfrm>
            <a:off x="4069634" y="5911100"/>
            <a:ext cx="12701" cy="21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7" name="出自【趣你的PPT】(微信:qunideppt)：最优质的PPT资源库"/>
          <p:cNvSpPr/>
          <p:nvPr/>
        </p:nvSpPr>
        <p:spPr>
          <a:xfrm>
            <a:off x="4958634" y="591745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8" name="出自【趣你的PPT】(微信:qunideppt)：最优质的PPT资源库"/>
          <p:cNvSpPr/>
          <p:nvPr/>
        </p:nvSpPr>
        <p:spPr>
          <a:xfrm>
            <a:off x="4958634" y="598095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9" name="出自【趣你的PPT】(微信:qunideppt)：最优质的PPT资源库"/>
          <p:cNvSpPr/>
          <p:nvPr/>
        </p:nvSpPr>
        <p:spPr>
          <a:xfrm>
            <a:off x="4958634" y="604445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0" name="出自【趣你的PPT】(微信:qunideppt)：最优质的PPT资源库"/>
          <p:cNvSpPr/>
          <p:nvPr/>
        </p:nvSpPr>
        <p:spPr>
          <a:xfrm>
            <a:off x="4958634" y="6107950"/>
            <a:ext cx="1397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1" name="出自【趣你的PPT】(微信:qunideppt)：最优质的PPT资源库"/>
          <p:cNvSpPr/>
          <p:nvPr/>
        </p:nvSpPr>
        <p:spPr>
          <a:xfrm>
            <a:off x="4907834" y="59174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2" name="出自【趣你的PPT】(微信:qunideppt)：最优质的PPT资源库"/>
          <p:cNvSpPr/>
          <p:nvPr/>
        </p:nvSpPr>
        <p:spPr>
          <a:xfrm>
            <a:off x="4907834" y="59809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3" name="出自【趣你的PPT】(微信:qunideppt)：最优质的PPT资源库"/>
          <p:cNvSpPr/>
          <p:nvPr/>
        </p:nvSpPr>
        <p:spPr>
          <a:xfrm>
            <a:off x="4907834" y="60444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4" name="出自【趣你的PPT】(微信:qunideppt)：最优质的PPT资源库"/>
          <p:cNvSpPr/>
          <p:nvPr/>
        </p:nvSpPr>
        <p:spPr>
          <a:xfrm>
            <a:off x="4907834" y="61079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5" name="出自【趣你的PPT】(微信:qunideppt)：最优质的PPT资源库"/>
          <p:cNvSpPr/>
          <p:nvPr/>
        </p:nvSpPr>
        <p:spPr>
          <a:xfrm>
            <a:off x="4857034" y="5771400"/>
            <a:ext cx="2921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61" y="20925"/>
                </a:moveTo>
                <a:lnTo>
                  <a:pt x="939" y="20925"/>
                </a:lnTo>
                <a:lnTo>
                  <a:pt x="939" y="3038"/>
                </a:lnTo>
                <a:lnTo>
                  <a:pt x="6090" y="3038"/>
                </a:lnTo>
                <a:lnTo>
                  <a:pt x="5503" y="4725"/>
                </a:lnTo>
                <a:lnTo>
                  <a:pt x="16097" y="4725"/>
                </a:lnTo>
                <a:lnTo>
                  <a:pt x="15510" y="3038"/>
                </a:lnTo>
                <a:lnTo>
                  <a:pt x="20661" y="3038"/>
                </a:lnTo>
                <a:cubicBezTo>
                  <a:pt x="20661" y="3038"/>
                  <a:pt x="20661" y="20925"/>
                  <a:pt x="20661" y="20925"/>
                </a:cubicBezTo>
                <a:close/>
                <a:moveTo>
                  <a:pt x="7410" y="2025"/>
                </a:moveTo>
                <a:lnTo>
                  <a:pt x="9391" y="2025"/>
                </a:lnTo>
                <a:lnTo>
                  <a:pt x="9391" y="675"/>
                </a:lnTo>
                <a:lnTo>
                  <a:pt x="12209" y="675"/>
                </a:lnTo>
                <a:lnTo>
                  <a:pt x="12209" y="2025"/>
                </a:lnTo>
                <a:lnTo>
                  <a:pt x="14190" y="2025"/>
                </a:lnTo>
                <a:lnTo>
                  <a:pt x="14894" y="4050"/>
                </a:lnTo>
                <a:lnTo>
                  <a:pt x="6706" y="4050"/>
                </a:lnTo>
                <a:cubicBezTo>
                  <a:pt x="6706" y="4050"/>
                  <a:pt x="7410" y="2025"/>
                  <a:pt x="7410" y="2025"/>
                </a:cubicBezTo>
                <a:close/>
                <a:moveTo>
                  <a:pt x="21600" y="2362"/>
                </a:moveTo>
                <a:lnTo>
                  <a:pt x="15276" y="2362"/>
                </a:lnTo>
                <a:lnTo>
                  <a:pt x="14923" y="1350"/>
                </a:lnTo>
                <a:lnTo>
                  <a:pt x="13148" y="1350"/>
                </a:lnTo>
                <a:lnTo>
                  <a:pt x="13148" y="0"/>
                </a:lnTo>
                <a:lnTo>
                  <a:pt x="8452" y="0"/>
                </a:lnTo>
                <a:lnTo>
                  <a:pt x="8452" y="1350"/>
                </a:lnTo>
                <a:lnTo>
                  <a:pt x="6677" y="1350"/>
                </a:lnTo>
                <a:lnTo>
                  <a:pt x="6325" y="2362"/>
                </a:lnTo>
                <a:lnTo>
                  <a:pt x="0" y="2362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2362"/>
                  <a:pt x="21600" y="236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6" name="出自【趣你的PPT】(微信:qunideppt)：最优质的PPT资源库"/>
          <p:cNvSpPr/>
          <p:nvPr/>
        </p:nvSpPr>
        <p:spPr>
          <a:xfrm>
            <a:off x="5199934" y="5771400"/>
            <a:ext cx="63501" cy="407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320" y="4035"/>
                </a:moveTo>
                <a:lnTo>
                  <a:pt x="17280" y="4035"/>
                </a:lnTo>
                <a:lnTo>
                  <a:pt x="17280" y="18078"/>
                </a:lnTo>
                <a:lnTo>
                  <a:pt x="10800" y="20096"/>
                </a:lnTo>
                <a:lnTo>
                  <a:pt x="4320" y="18078"/>
                </a:lnTo>
                <a:cubicBezTo>
                  <a:pt x="4320" y="18078"/>
                  <a:pt x="4320" y="4035"/>
                  <a:pt x="4320" y="4035"/>
                </a:cubicBezTo>
                <a:close/>
                <a:moveTo>
                  <a:pt x="17280" y="673"/>
                </a:moveTo>
                <a:lnTo>
                  <a:pt x="17280" y="3363"/>
                </a:lnTo>
                <a:lnTo>
                  <a:pt x="4320" y="3363"/>
                </a:lnTo>
                <a:lnTo>
                  <a:pt x="4320" y="673"/>
                </a:lnTo>
                <a:cubicBezTo>
                  <a:pt x="4320" y="673"/>
                  <a:pt x="17280" y="673"/>
                  <a:pt x="17280" y="673"/>
                </a:cubicBezTo>
                <a:close/>
                <a:moveTo>
                  <a:pt x="21600" y="18237"/>
                </a:moveTo>
                <a:lnTo>
                  <a:pt x="21600" y="0"/>
                </a:lnTo>
                <a:lnTo>
                  <a:pt x="0" y="0"/>
                </a:lnTo>
                <a:lnTo>
                  <a:pt x="0" y="18237"/>
                </a:lnTo>
                <a:lnTo>
                  <a:pt x="10800" y="21600"/>
                </a:lnTo>
                <a:cubicBezTo>
                  <a:pt x="10800" y="21600"/>
                  <a:pt x="21600" y="18237"/>
                  <a:pt x="21600" y="18237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7" name="出自【趣你的PPT】(微信:qunideppt)：最优质的PPT资源库"/>
          <p:cNvSpPr/>
          <p:nvPr/>
        </p:nvSpPr>
        <p:spPr>
          <a:xfrm>
            <a:off x="6012734" y="5771400"/>
            <a:ext cx="2794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3375"/>
                </a:moveTo>
                <a:lnTo>
                  <a:pt x="19145" y="20925"/>
                </a:lnTo>
                <a:lnTo>
                  <a:pt x="2455" y="20925"/>
                </a:lnTo>
                <a:lnTo>
                  <a:pt x="2455" y="3375"/>
                </a:lnTo>
                <a:cubicBezTo>
                  <a:pt x="2455" y="3375"/>
                  <a:pt x="19145" y="3375"/>
                  <a:pt x="19145" y="3375"/>
                </a:cubicBezTo>
                <a:close/>
                <a:moveTo>
                  <a:pt x="7855" y="675"/>
                </a:moveTo>
                <a:lnTo>
                  <a:pt x="13745" y="675"/>
                </a:lnTo>
                <a:lnTo>
                  <a:pt x="13745" y="2700"/>
                </a:lnTo>
                <a:lnTo>
                  <a:pt x="7855" y="2700"/>
                </a:lnTo>
                <a:cubicBezTo>
                  <a:pt x="7855" y="2700"/>
                  <a:pt x="7855" y="675"/>
                  <a:pt x="7855" y="675"/>
                </a:cubicBezTo>
                <a:close/>
                <a:moveTo>
                  <a:pt x="1473" y="21600"/>
                </a:moveTo>
                <a:lnTo>
                  <a:pt x="20127" y="21600"/>
                </a:lnTo>
                <a:lnTo>
                  <a:pt x="20127" y="3375"/>
                </a:lnTo>
                <a:lnTo>
                  <a:pt x="21600" y="3375"/>
                </a:lnTo>
                <a:lnTo>
                  <a:pt x="21600" y="2700"/>
                </a:lnTo>
                <a:lnTo>
                  <a:pt x="14727" y="2700"/>
                </a:lnTo>
                <a:lnTo>
                  <a:pt x="14727" y="0"/>
                </a:lnTo>
                <a:lnTo>
                  <a:pt x="6873" y="0"/>
                </a:lnTo>
                <a:lnTo>
                  <a:pt x="6873" y="2700"/>
                </a:lnTo>
                <a:lnTo>
                  <a:pt x="0" y="2700"/>
                </a:lnTo>
                <a:lnTo>
                  <a:pt x="0" y="3375"/>
                </a:lnTo>
                <a:lnTo>
                  <a:pt x="1473" y="3375"/>
                </a:lnTo>
                <a:cubicBezTo>
                  <a:pt x="1473" y="3375"/>
                  <a:pt x="1473" y="21600"/>
                  <a:pt x="1473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8" name="出自【趣你的PPT】(微信:qunideppt)：最优质的PPT资源库"/>
          <p:cNvSpPr/>
          <p:nvPr/>
        </p:nvSpPr>
        <p:spPr>
          <a:xfrm>
            <a:off x="6107984" y="5898400"/>
            <a:ext cx="12701" cy="21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99" name="出自【趣你的PPT】(微信:qunideppt)：最优质的PPT资源库"/>
          <p:cNvSpPr/>
          <p:nvPr/>
        </p:nvSpPr>
        <p:spPr>
          <a:xfrm>
            <a:off x="6184184" y="5898400"/>
            <a:ext cx="12701" cy="215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0" name="出自【趣你的PPT】(微信:qunideppt)：最优质的PPT资源库"/>
          <p:cNvSpPr/>
          <p:nvPr/>
        </p:nvSpPr>
        <p:spPr>
          <a:xfrm>
            <a:off x="6908084" y="5847600"/>
            <a:ext cx="406401" cy="330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831"/>
                </a:moveTo>
                <a:lnTo>
                  <a:pt x="20925" y="3323"/>
                </a:lnTo>
                <a:lnTo>
                  <a:pt x="675" y="3323"/>
                </a:lnTo>
                <a:lnTo>
                  <a:pt x="675" y="831"/>
                </a:lnTo>
                <a:cubicBezTo>
                  <a:pt x="675" y="831"/>
                  <a:pt x="20925" y="831"/>
                  <a:pt x="20925" y="831"/>
                </a:cubicBezTo>
                <a:close/>
                <a:moveTo>
                  <a:pt x="675" y="20769"/>
                </a:moveTo>
                <a:lnTo>
                  <a:pt x="675" y="4154"/>
                </a:lnTo>
                <a:lnTo>
                  <a:pt x="20925" y="4154"/>
                </a:lnTo>
                <a:lnTo>
                  <a:pt x="20925" y="20769"/>
                </a:lnTo>
                <a:cubicBezTo>
                  <a:pt x="20925" y="20769"/>
                  <a:pt x="675" y="20769"/>
                  <a:pt x="675" y="20769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1" name="出自【趣你的PPT】(微信:qunideppt)：最优质的PPT资源库"/>
          <p:cNvSpPr/>
          <p:nvPr/>
        </p:nvSpPr>
        <p:spPr>
          <a:xfrm>
            <a:off x="6946184" y="587300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2" name="出自【趣你的PPT】(微信:qunideppt)：最优质的PPT资源库"/>
          <p:cNvSpPr/>
          <p:nvPr/>
        </p:nvSpPr>
        <p:spPr>
          <a:xfrm>
            <a:off x="6996984" y="587300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3" name="出自【趣你的PPT】(微信:qunideppt)：最优质的PPT资源库"/>
          <p:cNvSpPr/>
          <p:nvPr/>
        </p:nvSpPr>
        <p:spPr>
          <a:xfrm>
            <a:off x="7047784" y="587300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4" name="出自【趣你的PPT】(微信:qunideppt)：最优质的PPT资源库"/>
          <p:cNvSpPr/>
          <p:nvPr/>
        </p:nvSpPr>
        <p:spPr>
          <a:xfrm>
            <a:off x="6946184" y="596190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5" name="出自【趣你的PPT】(微信:qunideppt)：最优质的PPT资源库"/>
          <p:cNvSpPr/>
          <p:nvPr/>
        </p:nvSpPr>
        <p:spPr>
          <a:xfrm>
            <a:off x="6946184" y="601270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6" name="出自【趣你的PPT】(微信:qunideppt)：最优质的PPT资源库"/>
          <p:cNvSpPr/>
          <p:nvPr/>
        </p:nvSpPr>
        <p:spPr>
          <a:xfrm>
            <a:off x="6946184" y="6063500"/>
            <a:ext cx="17145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7" name="出自【趣你的PPT】(微信:qunideppt)：最优质的PPT资源库"/>
          <p:cNvSpPr/>
          <p:nvPr/>
        </p:nvSpPr>
        <p:spPr>
          <a:xfrm>
            <a:off x="7143034" y="5961900"/>
            <a:ext cx="133351" cy="114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" y="2400"/>
                </a:moveTo>
                <a:lnTo>
                  <a:pt x="19543" y="2400"/>
                </a:lnTo>
                <a:lnTo>
                  <a:pt x="19543" y="19200"/>
                </a:lnTo>
                <a:lnTo>
                  <a:pt x="2057" y="19200"/>
                </a:lnTo>
                <a:cubicBezTo>
                  <a:pt x="2057" y="19200"/>
                  <a:pt x="2057" y="2400"/>
                  <a:pt x="2057" y="2400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8" name="出自【趣你的PPT】(微信:qunideppt)：最优质的PPT资源库"/>
          <p:cNvSpPr/>
          <p:nvPr/>
        </p:nvSpPr>
        <p:spPr>
          <a:xfrm>
            <a:off x="7892334" y="5758700"/>
            <a:ext cx="411659" cy="411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132" y="20658"/>
                </a:moveTo>
                <a:lnTo>
                  <a:pt x="4274" y="10800"/>
                </a:lnTo>
                <a:lnTo>
                  <a:pt x="5136" y="9938"/>
                </a:lnTo>
                <a:lnTo>
                  <a:pt x="9938" y="5136"/>
                </a:lnTo>
                <a:lnTo>
                  <a:pt x="10800" y="4274"/>
                </a:lnTo>
                <a:lnTo>
                  <a:pt x="20658" y="14132"/>
                </a:lnTo>
                <a:cubicBezTo>
                  <a:pt x="20658" y="14132"/>
                  <a:pt x="14132" y="20658"/>
                  <a:pt x="14132" y="20658"/>
                </a:cubicBezTo>
                <a:close/>
                <a:moveTo>
                  <a:pt x="942" y="4803"/>
                </a:moveTo>
                <a:lnTo>
                  <a:pt x="4803" y="942"/>
                </a:lnTo>
                <a:lnTo>
                  <a:pt x="8996" y="5136"/>
                </a:lnTo>
                <a:lnTo>
                  <a:pt x="5136" y="8996"/>
                </a:lnTo>
                <a:cubicBezTo>
                  <a:pt x="5136" y="8996"/>
                  <a:pt x="942" y="4803"/>
                  <a:pt x="942" y="4803"/>
                </a:cubicBezTo>
                <a:close/>
                <a:moveTo>
                  <a:pt x="9467" y="4665"/>
                </a:moveTo>
                <a:lnTo>
                  <a:pt x="4803" y="0"/>
                </a:lnTo>
                <a:lnTo>
                  <a:pt x="0" y="4803"/>
                </a:lnTo>
                <a:lnTo>
                  <a:pt x="4665" y="9467"/>
                </a:lnTo>
                <a:lnTo>
                  <a:pt x="3332" y="10800"/>
                </a:lnTo>
                <a:lnTo>
                  <a:pt x="14132" y="21600"/>
                </a:lnTo>
                <a:lnTo>
                  <a:pt x="21600" y="14132"/>
                </a:lnTo>
                <a:lnTo>
                  <a:pt x="10800" y="3332"/>
                </a:lnTo>
                <a:cubicBezTo>
                  <a:pt x="10800" y="3332"/>
                  <a:pt x="9467" y="4665"/>
                  <a:pt x="9467" y="4665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09" name="出自【趣你的PPT】(微信:qunideppt)：最优质的PPT资源库"/>
          <p:cNvSpPr/>
          <p:nvPr/>
        </p:nvSpPr>
        <p:spPr>
          <a:xfrm>
            <a:off x="7936784" y="5834900"/>
            <a:ext cx="66130" cy="66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67" y="21600"/>
                </a:moveTo>
                <a:lnTo>
                  <a:pt x="0" y="2933"/>
                </a:lnTo>
                <a:lnTo>
                  <a:pt x="2933" y="0"/>
                </a:lnTo>
                <a:lnTo>
                  <a:pt x="21600" y="18667"/>
                </a:lnTo>
                <a:cubicBezTo>
                  <a:pt x="21600" y="18667"/>
                  <a:pt x="18667" y="21600"/>
                  <a:pt x="18667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0" name="出自【趣你的PPT】(微信:qunideppt)：最优质的PPT资源库"/>
          <p:cNvSpPr/>
          <p:nvPr/>
        </p:nvSpPr>
        <p:spPr>
          <a:xfrm>
            <a:off x="7974884" y="5796800"/>
            <a:ext cx="66136" cy="66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933"/>
                </a:moveTo>
                <a:lnTo>
                  <a:pt x="2935" y="0"/>
                </a:lnTo>
                <a:lnTo>
                  <a:pt x="21600" y="18667"/>
                </a:lnTo>
                <a:lnTo>
                  <a:pt x="18665" y="21600"/>
                </a:lnTo>
                <a:cubicBezTo>
                  <a:pt x="18665" y="21600"/>
                  <a:pt x="0" y="2933"/>
                  <a:pt x="0" y="2933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1" name="出自【趣你的PPT】(微信:qunideppt)：最优质的PPT资源库"/>
          <p:cNvSpPr/>
          <p:nvPr/>
        </p:nvSpPr>
        <p:spPr>
          <a:xfrm>
            <a:off x="8927384" y="5904750"/>
            <a:ext cx="406401" cy="2714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5431"/>
                </a:moveTo>
                <a:lnTo>
                  <a:pt x="20925" y="19833"/>
                </a:lnTo>
                <a:lnTo>
                  <a:pt x="15188" y="14781"/>
                </a:lnTo>
                <a:lnTo>
                  <a:pt x="15188" y="20211"/>
                </a:lnTo>
                <a:lnTo>
                  <a:pt x="675" y="20211"/>
                </a:lnTo>
                <a:lnTo>
                  <a:pt x="675" y="5053"/>
                </a:lnTo>
                <a:lnTo>
                  <a:pt x="15188" y="5053"/>
                </a:lnTo>
                <a:lnTo>
                  <a:pt x="15188" y="10484"/>
                </a:lnTo>
                <a:cubicBezTo>
                  <a:pt x="15188" y="10484"/>
                  <a:pt x="20925" y="5431"/>
                  <a:pt x="20925" y="5431"/>
                </a:cubicBezTo>
                <a:close/>
                <a:moveTo>
                  <a:pt x="15862" y="4042"/>
                </a:moveTo>
                <a:lnTo>
                  <a:pt x="13640" y="4042"/>
                </a:lnTo>
                <a:lnTo>
                  <a:pt x="10940" y="0"/>
                </a:lnTo>
                <a:lnTo>
                  <a:pt x="2025" y="0"/>
                </a:lnTo>
                <a:lnTo>
                  <a:pt x="2025" y="1011"/>
                </a:lnTo>
                <a:lnTo>
                  <a:pt x="10660" y="1011"/>
                </a:lnTo>
                <a:lnTo>
                  <a:pt x="12685" y="4042"/>
                </a:lnTo>
                <a:lnTo>
                  <a:pt x="0" y="4042"/>
                </a:lnTo>
                <a:lnTo>
                  <a:pt x="0" y="21222"/>
                </a:lnTo>
                <a:lnTo>
                  <a:pt x="15862" y="21222"/>
                </a:lnTo>
                <a:lnTo>
                  <a:pt x="15862" y="16547"/>
                </a:lnTo>
                <a:lnTo>
                  <a:pt x="21600" y="21600"/>
                </a:lnTo>
                <a:lnTo>
                  <a:pt x="21600" y="3664"/>
                </a:lnTo>
                <a:lnTo>
                  <a:pt x="15862" y="8717"/>
                </a:lnTo>
                <a:cubicBezTo>
                  <a:pt x="15862" y="8717"/>
                  <a:pt x="15862" y="4042"/>
                  <a:pt x="15862" y="404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2" name="出自【趣你的PPT】(微信:qunideppt)：最优质的PPT资源库"/>
          <p:cNvSpPr/>
          <p:nvPr/>
        </p:nvSpPr>
        <p:spPr>
          <a:xfrm>
            <a:off x="8965484" y="60063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3" name="出自【趣你的PPT】(微信:qunideppt)：最优质的PPT资源库"/>
          <p:cNvSpPr/>
          <p:nvPr/>
        </p:nvSpPr>
        <p:spPr>
          <a:xfrm>
            <a:off x="9016284" y="60063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4" name="出自【趣你的PPT】(微信:qunideppt)：最优质的PPT资源库"/>
          <p:cNvSpPr/>
          <p:nvPr/>
        </p:nvSpPr>
        <p:spPr>
          <a:xfrm>
            <a:off x="8965484" y="6057150"/>
            <a:ext cx="127001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" y="3600"/>
                </a:moveTo>
                <a:lnTo>
                  <a:pt x="19440" y="3600"/>
                </a:lnTo>
                <a:lnTo>
                  <a:pt x="19440" y="18000"/>
                </a:lnTo>
                <a:lnTo>
                  <a:pt x="2160" y="18000"/>
                </a:lnTo>
                <a:cubicBezTo>
                  <a:pt x="2160" y="18000"/>
                  <a:pt x="2160" y="3600"/>
                  <a:pt x="2160" y="3600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5" name="出自【趣你的PPT】(微信:qunideppt)：最优质的PPT资源库"/>
          <p:cNvSpPr/>
          <p:nvPr/>
        </p:nvSpPr>
        <p:spPr>
          <a:xfrm>
            <a:off x="9943384" y="5841250"/>
            <a:ext cx="406401" cy="330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831"/>
                </a:moveTo>
                <a:lnTo>
                  <a:pt x="20925" y="3323"/>
                </a:lnTo>
                <a:lnTo>
                  <a:pt x="675" y="3323"/>
                </a:lnTo>
                <a:lnTo>
                  <a:pt x="675" y="831"/>
                </a:lnTo>
                <a:cubicBezTo>
                  <a:pt x="675" y="831"/>
                  <a:pt x="20925" y="831"/>
                  <a:pt x="20925" y="831"/>
                </a:cubicBezTo>
                <a:close/>
                <a:moveTo>
                  <a:pt x="675" y="20769"/>
                </a:moveTo>
                <a:lnTo>
                  <a:pt x="675" y="4154"/>
                </a:lnTo>
                <a:lnTo>
                  <a:pt x="20925" y="4154"/>
                </a:lnTo>
                <a:lnTo>
                  <a:pt x="20925" y="20769"/>
                </a:lnTo>
                <a:cubicBezTo>
                  <a:pt x="20925" y="20769"/>
                  <a:pt x="675" y="20769"/>
                  <a:pt x="675" y="20769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6" name="出自【趣你的PPT】(微信:qunideppt)：最优质的PPT资源库"/>
          <p:cNvSpPr/>
          <p:nvPr/>
        </p:nvSpPr>
        <p:spPr>
          <a:xfrm>
            <a:off x="9981484" y="58666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7" name="出自【趣你的PPT】(微信:qunideppt)：最优质的PPT资源库"/>
          <p:cNvSpPr/>
          <p:nvPr/>
        </p:nvSpPr>
        <p:spPr>
          <a:xfrm>
            <a:off x="10032284" y="58666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8" name="出自【趣你的PPT】(微信:qunideppt)：最优质的PPT资源库"/>
          <p:cNvSpPr/>
          <p:nvPr/>
        </p:nvSpPr>
        <p:spPr>
          <a:xfrm>
            <a:off x="10083084" y="5866650"/>
            <a:ext cx="25401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19" name="出自【趣你的PPT】(微信:qunideppt)：最优质的PPT资源库"/>
          <p:cNvSpPr/>
          <p:nvPr/>
        </p:nvSpPr>
        <p:spPr>
          <a:xfrm>
            <a:off x="10972084" y="5771400"/>
            <a:ext cx="407833" cy="4071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440" y="20829"/>
                </a:moveTo>
                <a:cubicBezTo>
                  <a:pt x="13347" y="19909"/>
                  <a:pt x="14850" y="18092"/>
                  <a:pt x="15757" y="15441"/>
                </a:cubicBezTo>
                <a:cubicBezTo>
                  <a:pt x="16260" y="15662"/>
                  <a:pt x="16672" y="15899"/>
                  <a:pt x="17000" y="16122"/>
                </a:cubicBezTo>
                <a:cubicBezTo>
                  <a:pt x="17787" y="16658"/>
                  <a:pt x="18224" y="17192"/>
                  <a:pt x="18427" y="17483"/>
                </a:cubicBezTo>
                <a:cubicBezTo>
                  <a:pt x="16910" y="19223"/>
                  <a:pt x="14813" y="20441"/>
                  <a:pt x="12440" y="20829"/>
                </a:cubicBezTo>
                <a:close/>
                <a:moveTo>
                  <a:pt x="10801" y="21263"/>
                </a:moveTo>
                <a:lnTo>
                  <a:pt x="10801" y="21263"/>
                </a:lnTo>
                <a:lnTo>
                  <a:pt x="10801" y="21301"/>
                </a:lnTo>
                <a:cubicBezTo>
                  <a:pt x="10801" y="21301"/>
                  <a:pt x="10801" y="21263"/>
                  <a:pt x="10801" y="21263"/>
                </a:cubicBezTo>
                <a:close/>
                <a:moveTo>
                  <a:pt x="3169" y="17486"/>
                </a:moveTo>
                <a:cubicBezTo>
                  <a:pt x="3459" y="17069"/>
                  <a:pt x="4243" y="16147"/>
                  <a:pt x="5843" y="15442"/>
                </a:cubicBezTo>
                <a:cubicBezTo>
                  <a:pt x="6750" y="18093"/>
                  <a:pt x="8254" y="19910"/>
                  <a:pt x="9161" y="20831"/>
                </a:cubicBezTo>
                <a:cubicBezTo>
                  <a:pt x="7079" y="20494"/>
                  <a:pt x="5159" y="19517"/>
                  <a:pt x="3638" y="17993"/>
                </a:cubicBezTo>
                <a:cubicBezTo>
                  <a:pt x="3475" y="17830"/>
                  <a:pt x="3319" y="17659"/>
                  <a:pt x="3169" y="17486"/>
                </a:cubicBezTo>
                <a:close/>
                <a:moveTo>
                  <a:pt x="9161" y="808"/>
                </a:moveTo>
                <a:cubicBezTo>
                  <a:pt x="8254" y="1728"/>
                  <a:pt x="6750" y="3545"/>
                  <a:pt x="5843" y="6197"/>
                </a:cubicBezTo>
                <a:cubicBezTo>
                  <a:pt x="5340" y="5976"/>
                  <a:pt x="4928" y="5740"/>
                  <a:pt x="4599" y="5516"/>
                </a:cubicBezTo>
                <a:cubicBezTo>
                  <a:pt x="3809" y="4978"/>
                  <a:pt x="3372" y="4442"/>
                  <a:pt x="3170" y="4151"/>
                </a:cubicBezTo>
                <a:cubicBezTo>
                  <a:pt x="3320" y="3978"/>
                  <a:pt x="3475" y="3809"/>
                  <a:pt x="3639" y="3645"/>
                </a:cubicBezTo>
                <a:cubicBezTo>
                  <a:pt x="5159" y="2122"/>
                  <a:pt x="7079" y="1145"/>
                  <a:pt x="9161" y="808"/>
                </a:cubicBezTo>
                <a:close/>
                <a:moveTo>
                  <a:pt x="16510" y="10482"/>
                </a:moveTo>
                <a:cubicBezTo>
                  <a:pt x="16480" y="9149"/>
                  <a:pt x="16276" y="7936"/>
                  <a:pt x="15963" y="6851"/>
                </a:cubicBezTo>
                <a:cubicBezTo>
                  <a:pt x="17582" y="6156"/>
                  <a:pt x="18461" y="5239"/>
                  <a:pt x="18872" y="4693"/>
                </a:cubicBezTo>
                <a:cubicBezTo>
                  <a:pt x="20138" y="6359"/>
                  <a:pt x="20851" y="8364"/>
                  <a:pt x="20919" y="10483"/>
                </a:cubicBezTo>
                <a:lnTo>
                  <a:pt x="16510" y="10483"/>
                </a:lnTo>
                <a:cubicBezTo>
                  <a:pt x="16510" y="10483"/>
                  <a:pt x="16510" y="10482"/>
                  <a:pt x="16510" y="10482"/>
                </a:cubicBezTo>
                <a:close/>
                <a:moveTo>
                  <a:pt x="16510" y="11156"/>
                </a:moveTo>
                <a:lnTo>
                  <a:pt x="20919" y="11156"/>
                </a:lnTo>
                <a:cubicBezTo>
                  <a:pt x="20848" y="13324"/>
                  <a:pt x="20096" y="15322"/>
                  <a:pt x="18869" y="16941"/>
                </a:cubicBezTo>
                <a:cubicBezTo>
                  <a:pt x="18456" y="16394"/>
                  <a:pt x="17578" y="15480"/>
                  <a:pt x="15963" y="14787"/>
                </a:cubicBezTo>
                <a:cubicBezTo>
                  <a:pt x="16275" y="13702"/>
                  <a:pt x="16480" y="12489"/>
                  <a:pt x="16510" y="11156"/>
                </a:cubicBezTo>
                <a:close/>
                <a:moveTo>
                  <a:pt x="11136" y="13857"/>
                </a:moveTo>
                <a:lnTo>
                  <a:pt x="11136" y="11156"/>
                </a:lnTo>
                <a:lnTo>
                  <a:pt x="15837" y="11156"/>
                </a:lnTo>
                <a:cubicBezTo>
                  <a:pt x="15807" y="12392"/>
                  <a:pt x="15615" y="13522"/>
                  <a:pt x="15322" y="14539"/>
                </a:cubicBezTo>
                <a:cubicBezTo>
                  <a:pt x="14229" y="14159"/>
                  <a:pt x="12853" y="13889"/>
                  <a:pt x="11136" y="13857"/>
                </a:cubicBezTo>
                <a:close/>
                <a:moveTo>
                  <a:pt x="5762" y="11156"/>
                </a:moveTo>
                <a:lnTo>
                  <a:pt x="10464" y="11156"/>
                </a:lnTo>
                <a:lnTo>
                  <a:pt x="10464" y="13857"/>
                </a:lnTo>
                <a:cubicBezTo>
                  <a:pt x="8747" y="13889"/>
                  <a:pt x="7371" y="14159"/>
                  <a:pt x="6278" y="14540"/>
                </a:cubicBezTo>
                <a:cubicBezTo>
                  <a:pt x="5985" y="13522"/>
                  <a:pt x="5792" y="12392"/>
                  <a:pt x="5762" y="11156"/>
                </a:cubicBezTo>
                <a:close/>
                <a:moveTo>
                  <a:pt x="5089" y="11156"/>
                </a:moveTo>
                <a:cubicBezTo>
                  <a:pt x="5120" y="12489"/>
                  <a:pt x="5324" y="13702"/>
                  <a:pt x="5637" y="14787"/>
                </a:cubicBezTo>
                <a:cubicBezTo>
                  <a:pt x="4017" y="15482"/>
                  <a:pt x="3138" y="16399"/>
                  <a:pt x="2727" y="16945"/>
                </a:cubicBezTo>
                <a:cubicBezTo>
                  <a:pt x="1462" y="15279"/>
                  <a:pt x="749" y="13274"/>
                  <a:pt x="681" y="11156"/>
                </a:cubicBezTo>
                <a:cubicBezTo>
                  <a:pt x="681" y="11156"/>
                  <a:pt x="5089" y="11156"/>
                  <a:pt x="5089" y="11156"/>
                </a:cubicBezTo>
                <a:close/>
                <a:moveTo>
                  <a:pt x="5089" y="10482"/>
                </a:moveTo>
                <a:lnTo>
                  <a:pt x="681" y="10482"/>
                </a:lnTo>
                <a:cubicBezTo>
                  <a:pt x="749" y="8364"/>
                  <a:pt x="1462" y="6359"/>
                  <a:pt x="2727" y="4693"/>
                </a:cubicBezTo>
                <a:cubicBezTo>
                  <a:pt x="3139" y="5239"/>
                  <a:pt x="4017" y="6156"/>
                  <a:pt x="5637" y="6851"/>
                </a:cubicBezTo>
                <a:cubicBezTo>
                  <a:pt x="5325" y="7936"/>
                  <a:pt x="5120" y="9149"/>
                  <a:pt x="5089" y="10482"/>
                </a:cubicBezTo>
                <a:close/>
                <a:moveTo>
                  <a:pt x="10464" y="7781"/>
                </a:moveTo>
                <a:lnTo>
                  <a:pt x="10464" y="10482"/>
                </a:lnTo>
                <a:lnTo>
                  <a:pt x="5762" y="10482"/>
                </a:lnTo>
                <a:cubicBezTo>
                  <a:pt x="5792" y="9246"/>
                  <a:pt x="5985" y="8116"/>
                  <a:pt x="6278" y="7099"/>
                </a:cubicBezTo>
                <a:cubicBezTo>
                  <a:pt x="7371" y="7479"/>
                  <a:pt x="8747" y="7749"/>
                  <a:pt x="10464" y="7781"/>
                </a:cubicBezTo>
                <a:close/>
                <a:moveTo>
                  <a:pt x="11136" y="7781"/>
                </a:moveTo>
                <a:cubicBezTo>
                  <a:pt x="12853" y="7749"/>
                  <a:pt x="14229" y="7479"/>
                  <a:pt x="15322" y="7098"/>
                </a:cubicBezTo>
                <a:cubicBezTo>
                  <a:pt x="15614" y="8116"/>
                  <a:pt x="15807" y="9246"/>
                  <a:pt x="15837" y="10482"/>
                </a:cubicBezTo>
                <a:lnTo>
                  <a:pt x="11136" y="10482"/>
                </a:lnTo>
                <a:cubicBezTo>
                  <a:pt x="11136" y="10482"/>
                  <a:pt x="11136" y="7781"/>
                  <a:pt x="11136" y="7781"/>
                </a:cubicBezTo>
                <a:close/>
                <a:moveTo>
                  <a:pt x="15118" y="6449"/>
                </a:moveTo>
                <a:cubicBezTo>
                  <a:pt x="14089" y="6812"/>
                  <a:pt x="12782" y="7076"/>
                  <a:pt x="11136" y="7108"/>
                </a:cubicBezTo>
                <a:lnTo>
                  <a:pt x="11136" y="682"/>
                </a:lnTo>
                <a:cubicBezTo>
                  <a:pt x="11198" y="684"/>
                  <a:pt x="11260" y="684"/>
                  <a:pt x="11322" y="687"/>
                </a:cubicBezTo>
                <a:cubicBezTo>
                  <a:pt x="11706" y="1014"/>
                  <a:pt x="13940" y="3020"/>
                  <a:pt x="15118" y="6449"/>
                </a:cubicBezTo>
                <a:close/>
                <a:moveTo>
                  <a:pt x="10278" y="687"/>
                </a:moveTo>
                <a:cubicBezTo>
                  <a:pt x="10339" y="684"/>
                  <a:pt x="10401" y="684"/>
                  <a:pt x="10464" y="682"/>
                </a:cubicBezTo>
                <a:lnTo>
                  <a:pt x="10464" y="7107"/>
                </a:lnTo>
                <a:cubicBezTo>
                  <a:pt x="8803" y="7074"/>
                  <a:pt x="7493" y="6804"/>
                  <a:pt x="6482" y="6448"/>
                </a:cubicBezTo>
                <a:cubicBezTo>
                  <a:pt x="7660" y="3020"/>
                  <a:pt x="9893" y="1014"/>
                  <a:pt x="10278" y="687"/>
                </a:cubicBezTo>
                <a:close/>
                <a:moveTo>
                  <a:pt x="6482" y="15190"/>
                </a:moveTo>
                <a:cubicBezTo>
                  <a:pt x="7511" y="14826"/>
                  <a:pt x="8818" y="14563"/>
                  <a:pt x="10464" y="14530"/>
                </a:cubicBezTo>
                <a:lnTo>
                  <a:pt x="10464" y="20956"/>
                </a:lnTo>
                <a:cubicBezTo>
                  <a:pt x="10401" y="20954"/>
                  <a:pt x="10339" y="20954"/>
                  <a:pt x="10278" y="20951"/>
                </a:cubicBezTo>
                <a:cubicBezTo>
                  <a:pt x="9894" y="20624"/>
                  <a:pt x="7660" y="18619"/>
                  <a:pt x="6482" y="15190"/>
                </a:cubicBezTo>
                <a:close/>
                <a:moveTo>
                  <a:pt x="11321" y="20951"/>
                </a:moveTo>
                <a:cubicBezTo>
                  <a:pt x="11260" y="20954"/>
                  <a:pt x="11198" y="20954"/>
                  <a:pt x="11136" y="20956"/>
                </a:cubicBezTo>
                <a:lnTo>
                  <a:pt x="11136" y="14531"/>
                </a:lnTo>
                <a:cubicBezTo>
                  <a:pt x="12797" y="14564"/>
                  <a:pt x="14106" y="14834"/>
                  <a:pt x="15117" y="15190"/>
                </a:cubicBezTo>
                <a:cubicBezTo>
                  <a:pt x="13939" y="18620"/>
                  <a:pt x="11705" y="20625"/>
                  <a:pt x="11321" y="20951"/>
                </a:cubicBezTo>
                <a:close/>
                <a:moveTo>
                  <a:pt x="18431" y="4152"/>
                </a:moveTo>
                <a:cubicBezTo>
                  <a:pt x="18140" y="4570"/>
                  <a:pt x="17356" y="5491"/>
                  <a:pt x="15756" y="6197"/>
                </a:cubicBezTo>
                <a:cubicBezTo>
                  <a:pt x="14850" y="3545"/>
                  <a:pt x="13346" y="1728"/>
                  <a:pt x="12438" y="808"/>
                </a:cubicBezTo>
                <a:cubicBezTo>
                  <a:pt x="14521" y="1145"/>
                  <a:pt x="16440" y="2122"/>
                  <a:pt x="17961" y="3645"/>
                </a:cubicBezTo>
                <a:cubicBezTo>
                  <a:pt x="18125" y="3809"/>
                  <a:pt x="18280" y="3979"/>
                  <a:pt x="18431" y="4152"/>
                </a:cubicBezTo>
                <a:close/>
                <a:moveTo>
                  <a:pt x="10800" y="0"/>
                </a:moveTo>
                <a:cubicBezTo>
                  <a:pt x="7915" y="0"/>
                  <a:pt x="5202" y="1125"/>
                  <a:pt x="3163" y="3169"/>
                </a:cubicBezTo>
                <a:cubicBezTo>
                  <a:pt x="1123" y="5213"/>
                  <a:pt x="0" y="7929"/>
                  <a:pt x="0" y="10819"/>
                </a:cubicBezTo>
                <a:cubicBezTo>
                  <a:pt x="0" y="13709"/>
                  <a:pt x="1123" y="16407"/>
                  <a:pt x="3163" y="18451"/>
                </a:cubicBezTo>
                <a:cubicBezTo>
                  <a:pt x="5202" y="20494"/>
                  <a:pt x="7915" y="21600"/>
                  <a:pt x="10800" y="21600"/>
                </a:cubicBezTo>
                <a:lnTo>
                  <a:pt x="10800" y="21600"/>
                </a:lnTo>
                <a:lnTo>
                  <a:pt x="10801" y="21600"/>
                </a:lnTo>
                <a:cubicBezTo>
                  <a:pt x="16756" y="21600"/>
                  <a:pt x="21600" y="16765"/>
                  <a:pt x="21600" y="10800"/>
                </a:cubicBezTo>
                <a:cubicBezTo>
                  <a:pt x="21600" y="7910"/>
                  <a:pt x="20477" y="5203"/>
                  <a:pt x="18437" y="3159"/>
                </a:cubicBezTo>
                <a:cubicBezTo>
                  <a:pt x="16398" y="1116"/>
                  <a:pt x="13685" y="0"/>
                  <a:pt x="10800" y="0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rgbClr val="F5B037"/>
            </a:solidFill>
            <a:miter lim="400000"/>
          </a:ln>
        </p:spPr>
        <p:txBody>
          <a:bodyPr lIns="19050" tIns="19050" rIns="19050" bIns="1905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2409135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700000">
            <a:off x="3286463" y="619463"/>
            <a:ext cx="5619074" cy="5619074"/>
          </a:xfrm>
          <a:prstGeom prst="frame">
            <a:avLst>
              <a:gd name="adj1" fmla="val 1786"/>
            </a:avLst>
          </a:prstGeom>
          <a:solidFill>
            <a:srgbClr val="FEB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10" name="出自【趣你的PPT】(微信:qunideppt)：最优质的PPT资源库"/>
          <p:cNvCxnSpPr>
            <a:cxnSpLocks/>
          </p:cNvCxnSpPr>
          <p:nvPr/>
        </p:nvCxnSpPr>
        <p:spPr>
          <a:xfrm flipH="1">
            <a:off x="2847004" y="0"/>
            <a:ext cx="1645169" cy="1645169"/>
          </a:xfrm>
          <a:prstGeom prst="line">
            <a:avLst/>
          </a:prstGeom>
          <a:ln>
            <a:solidFill>
              <a:srgbClr val="FEB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出自【趣你的PPT】(微信:qunideppt)：最优质的PPT资源库"/>
          <p:cNvCxnSpPr>
            <a:cxnSpLocks/>
          </p:cNvCxnSpPr>
          <p:nvPr/>
        </p:nvCxnSpPr>
        <p:spPr>
          <a:xfrm flipH="1">
            <a:off x="0" y="1407886"/>
            <a:ext cx="3713254" cy="3713251"/>
          </a:xfrm>
          <a:prstGeom prst="line">
            <a:avLst/>
          </a:prstGeom>
          <a:ln>
            <a:solidFill>
              <a:srgbClr val="FEB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出自【趣你的PPT】(微信:qunideppt)：最优质的PPT资源库"/>
          <p:cNvSpPr/>
          <p:nvPr/>
        </p:nvSpPr>
        <p:spPr>
          <a:xfrm rot="2700000">
            <a:off x="3727778" y="1060778"/>
            <a:ext cx="4736444" cy="4736444"/>
          </a:xfrm>
          <a:prstGeom prst="frame">
            <a:avLst>
              <a:gd name="adj1" fmla="val 1786"/>
            </a:avLst>
          </a:prstGeom>
          <a:solidFill>
            <a:srgbClr val="FEB637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20" name="出自【趣你的PPT】(微信:qunideppt)：最优质的PPT资源库"/>
          <p:cNvCxnSpPr>
            <a:cxnSpLocks/>
          </p:cNvCxnSpPr>
          <p:nvPr/>
        </p:nvCxnSpPr>
        <p:spPr>
          <a:xfrm flipH="1">
            <a:off x="7444363" y="3329565"/>
            <a:ext cx="3528439" cy="3528435"/>
          </a:xfrm>
          <a:prstGeom prst="line">
            <a:avLst/>
          </a:prstGeom>
          <a:ln>
            <a:solidFill>
              <a:srgbClr val="FEB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>
            <a:cxnSpLocks/>
          </p:cNvCxnSpPr>
          <p:nvPr/>
        </p:nvCxnSpPr>
        <p:spPr>
          <a:xfrm flipH="1">
            <a:off x="10543123" y="1645169"/>
            <a:ext cx="1645169" cy="1645169"/>
          </a:xfrm>
          <a:prstGeom prst="line">
            <a:avLst/>
          </a:prstGeom>
          <a:ln>
            <a:solidFill>
              <a:srgbClr val="FEB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出自【趣你的PPT】(微信:qunideppt)：最优质的PPT资源库"/>
          <p:cNvSpPr txBox="1"/>
          <p:nvPr/>
        </p:nvSpPr>
        <p:spPr>
          <a:xfrm>
            <a:off x="3393612" y="2828822"/>
            <a:ext cx="54047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谢谢您的欣赏</a:t>
            </a: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5299338" y="1509486"/>
            <a:ext cx="1593324" cy="1108312"/>
          </a:xfrm>
          <a:custGeom>
            <a:avLst/>
            <a:gdLst>
              <a:gd name="T0" fmla="*/ 1426 w 1497"/>
              <a:gd name="T1" fmla="*/ 1 h 1041"/>
              <a:gd name="T2" fmla="*/ 1165 w 1497"/>
              <a:gd name="T3" fmla="*/ 1 h 1041"/>
              <a:gd name="T4" fmla="*/ 969 w 1497"/>
              <a:gd name="T5" fmla="*/ 1 h 1041"/>
              <a:gd name="T6" fmla="*/ 839 w 1497"/>
              <a:gd name="T7" fmla="*/ 172 h 1041"/>
              <a:gd name="T8" fmla="*/ 726 w 1497"/>
              <a:gd name="T9" fmla="*/ 397 h 1041"/>
              <a:gd name="T10" fmla="*/ 617 w 1497"/>
              <a:gd name="T11" fmla="*/ 614 h 1041"/>
              <a:gd name="T12" fmla="*/ 521 w 1497"/>
              <a:gd name="T13" fmla="*/ 806 h 1041"/>
              <a:gd name="T14" fmla="*/ 452 w 1497"/>
              <a:gd name="T15" fmla="*/ 668 h 1041"/>
              <a:gd name="T16" fmla="*/ 312 w 1497"/>
              <a:gd name="T17" fmla="*/ 390 h 1041"/>
              <a:gd name="T18" fmla="*/ 202 w 1497"/>
              <a:gd name="T19" fmla="*/ 170 h 1041"/>
              <a:gd name="T20" fmla="*/ 188 w 1497"/>
              <a:gd name="T21" fmla="*/ 143 h 1041"/>
              <a:gd name="T22" fmla="*/ 403 w 1497"/>
              <a:gd name="T23" fmla="*/ 143 h 1041"/>
              <a:gd name="T24" fmla="*/ 485 w 1497"/>
              <a:gd name="T25" fmla="*/ 143 h 1041"/>
              <a:gd name="T26" fmla="*/ 549 w 1497"/>
              <a:gd name="T27" fmla="*/ 270 h 1041"/>
              <a:gd name="T28" fmla="*/ 649 w 1497"/>
              <a:gd name="T29" fmla="*/ 467 h 1041"/>
              <a:gd name="T30" fmla="*/ 721 w 1497"/>
              <a:gd name="T31" fmla="*/ 327 h 1041"/>
              <a:gd name="T32" fmla="*/ 724 w 1497"/>
              <a:gd name="T33" fmla="*/ 300 h 1041"/>
              <a:gd name="T34" fmla="*/ 629 w 1497"/>
              <a:gd name="T35" fmla="*/ 111 h 1041"/>
              <a:gd name="T36" fmla="*/ 511 w 1497"/>
              <a:gd name="T37" fmla="*/ 1 h 1041"/>
              <a:gd name="T38" fmla="*/ 148 w 1497"/>
              <a:gd name="T39" fmla="*/ 1 h 1041"/>
              <a:gd name="T40" fmla="*/ 30 w 1497"/>
              <a:gd name="T41" fmla="*/ 15 h 1041"/>
              <a:gd name="T42" fmla="*/ 19 w 1497"/>
              <a:gd name="T43" fmla="*/ 123 h 1041"/>
              <a:gd name="T44" fmla="*/ 109 w 1497"/>
              <a:gd name="T45" fmla="*/ 303 h 1041"/>
              <a:gd name="T46" fmla="*/ 249 w 1497"/>
              <a:gd name="T47" fmla="*/ 582 h 1041"/>
              <a:gd name="T48" fmla="*/ 382 w 1497"/>
              <a:gd name="T49" fmla="*/ 847 h 1041"/>
              <a:gd name="T50" fmla="*/ 453 w 1497"/>
              <a:gd name="T51" fmla="*/ 988 h 1041"/>
              <a:gd name="T52" fmla="*/ 523 w 1497"/>
              <a:gd name="T53" fmla="*/ 1036 h 1041"/>
              <a:gd name="T54" fmla="*/ 592 w 1497"/>
              <a:gd name="T55" fmla="*/ 982 h 1041"/>
              <a:gd name="T56" fmla="*/ 715 w 1497"/>
              <a:gd name="T57" fmla="*/ 736 h 1041"/>
              <a:gd name="T58" fmla="*/ 750 w 1497"/>
              <a:gd name="T59" fmla="*/ 669 h 1041"/>
              <a:gd name="T60" fmla="*/ 833 w 1497"/>
              <a:gd name="T61" fmla="*/ 502 h 1041"/>
              <a:gd name="T62" fmla="*/ 882 w 1497"/>
              <a:gd name="T63" fmla="*/ 403 h 1041"/>
              <a:gd name="T64" fmla="*/ 895 w 1497"/>
              <a:gd name="T65" fmla="*/ 377 h 1041"/>
              <a:gd name="T66" fmla="*/ 998 w 1497"/>
              <a:gd name="T67" fmla="*/ 173 h 1041"/>
              <a:gd name="T68" fmla="*/ 1013 w 1497"/>
              <a:gd name="T69" fmla="*/ 143 h 1041"/>
              <a:gd name="T70" fmla="*/ 1106 w 1497"/>
              <a:gd name="T71" fmla="*/ 143 h 1041"/>
              <a:gd name="T72" fmla="*/ 1308 w 1497"/>
              <a:gd name="T73" fmla="*/ 143 h 1041"/>
              <a:gd name="T74" fmla="*/ 1277 w 1497"/>
              <a:gd name="T75" fmla="*/ 209 h 1041"/>
              <a:gd name="T76" fmla="*/ 1150 w 1497"/>
              <a:gd name="T77" fmla="*/ 462 h 1041"/>
              <a:gd name="T78" fmla="*/ 1019 w 1497"/>
              <a:gd name="T79" fmla="*/ 724 h 1041"/>
              <a:gd name="T80" fmla="*/ 978 w 1497"/>
              <a:gd name="T81" fmla="*/ 804 h 1041"/>
              <a:gd name="T82" fmla="*/ 934 w 1497"/>
              <a:gd name="T83" fmla="*/ 719 h 1041"/>
              <a:gd name="T84" fmla="*/ 854 w 1497"/>
              <a:gd name="T85" fmla="*/ 560 h 1041"/>
              <a:gd name="T86" fmla="*/ 849 w 1497"/>
              <a:gd name="T87" fmla="*/ 549 h 1041"/>
              <a:gd name="T88" fmla="*/ 770 w 1497"/>
              <a:gd name="T89" fmla="*/ 710 h 1041"/>
              <a:gd name="T90" fmla="*/ 872 w 1497"/>
              <a:gd name="T91" fmla="*/ 912 h 1041"/>
              <a:gd name="T92" fmla="*/ 997 w 1497"/>
              <a:gd name="T93" fmla="*/ 1033 h 1041"/>
              <a:gd name="T94" fmla="*/ 1047 w 1497"/>
              <a:gd name="T95" fmla="*/ 985 h 1041"/>
              <a:gd name="T96" fmla="*/ 1130 w 1497"/>
              <a:gd name="T97" fmla="*/ 820 h 1041"/>
              <a:gd name="T98" fmla="*/ 1275 w 1497"/>
              <a:gd name="T99" fmla="*/ 530 h 1041"/>
              <a:gd name="T100" fmla="*/ 1418 w 1497"/>
              <a:gd name="T101" fmla="*/ 247 h 1041"/>
              <a:gd name="T102" fmla="*/ 1489 w 1497"/>
              <a:gd name="T103" fmla="*/ 105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97" h="1041">
                <a:moveTo>
                  <a:pt x="1497" y="68"/>
                </a:moveTo>
                <a:cubicBezTo>
                  <a:pt x="1495" y="46"/>
                  <a:pt x="1484" y="25"/>
                  <a:pt x="1466" y="13"/>
                </a:cubicBezTo>
                <a:cubicBezTo>
                  <a:pt x="1454" y="5"/>
                  <a:pt x="1440" y="1"/>
                  <a:pt x="1426" y="1"/>
                </a:cubicBezTo>
                <a:cubicBezTo>
                  <a:pt x="1420" y="0"/>
                  <a:pt x="1414" y="1"/>
                  <a:pt x="1408" y="1"/>
                </a:cubicBezTo>
                <a:cubicBezTo>
                  <a:pt x="1374" y="1"/>
                  <a:pt x="1341" y="1"/>
                  <a:pt x="1307" y="1"/>
                </a:cubicBezTo>
                <a:cubicBezTo>
                  <a:pt x="1260" y="1"/>
                  <a:pt x="1213" y="1"/>
                  <a:pt x="1165" y="1"/>
                </a:cubicBezTo>
                <a:cubicBezTo>
                  <a:pt x="1122" y="1"/>
                  <a:pt x="1078" y="1"/>
                  <a:pt x="1035" y="1"/>
                </a:cubicBezTo>
                <a:cubicBezTo>
                  <a:pt x="1013" y="1"/>
                  <a:pt x="992" y="1"/>
                  <a:pt x="970" y="1"/>
                </a:cubicBezTo>
                <a:cubicBezTo>
                  <a:pt x="970" y="1"/>
                  <a:pt x="969" y="1"/>
                  <a:pt x="969" y="1"/>
                </a:cubicBezTo>
                <a:cubicBezTo>
                  <a:pt x="942" y="1"/>
                  <a:pt x="917" y="17"/>
                  <a:pt x="905" y="41"/>
                </a:cubicBezTo>
                <a:cubicBezTo>
                  <a:pt x="900" y="50"/>
                  <a:pt x="896" y="58"/>
                  <a:pt x="892" y="67"/>
                </a:cubicBezTo>
                <a:cubicBezTo>
                  <a:pt x="874" y="102"/>
                  <a:pt x="857" y="137"/>
                  <a:pt x="839" y="172"/>
                </a:cubicBezTo>
                <a:cubicBezTo>
                  <a:pt x="824" y="202"/>
                  <a:pt x="808" y="233"/>
                  <a:pt x="793" y="263"/>
                </a:cubicBezTo>
                <a:cubicBezTo>
                  <a:pt x="788" y="274"/>
                  <a:pt x="782" y="285"/>
                  <a:pt x="776" y="297"/>
                </a:cubicBezTo>
                <a:cubicBezTo>
                  <a:pt x="759" y="330"/>
                  <a:pt x="743" y="364"/>
                  <a:pt x="726" y="397"/>
                </a:cubicBezTo>
                <a:cubicBezTo>
                  <a:pt x="708" y="432"/>
                  <a:pt x="691" y="467"/>
                  <a:pt x="673" y="502"/>
                </a:cubicBezTo>
                <a:cubicBezTo>
                  <a:pt x="667" y="514"/>
                  <a:pt x="661" y="526"/>
                  <a:pt x="655" y="538"/>
                </a:cubicBezTo>
                <a:cubicBezTo>
                  <a:pt x="643" y="563"/>
                  <a:pt x="630" y="589"/>
                  <a:pt x="617" y="614"/>
                </a:cubicBezTo>
                <a:cubicBezTo>
                  <a:pt x="598" y="652"/>
                  <a:pt x="579" y="690"/>
                  <a:pt x="560" y="728"/>
                </a:cubicBezTo>
                <a:cubicBezTo>
                  <a:pt x="548" y="752"/>
                  <a:pt x="535" y="777"/>
                  <a:pt x="523" y="802"/>
                </a:cubicBezTo>
                <a:cubicBezTo>
                  <a:pt x="522" y="803"/>
                  <a:pt x="521" y="804"/>
                  <a:pt x="521" y="806"/>
                </a:cubicBezTo>
                <a:cubicBezTo>
                  <a:pt x="518" y="800"/>
                  <a:pt x="515" y="794"/>
                  <a:pt x="512" y="788"/>
                </a:cubicBezTo>
                <a:cubicBezTo>
                  <a:pt x="504" y="772"/>
                  <a:pt x="496" y="756"/>
                  <a:pt x="488" y="739"/>
                </a:cubicBezTo>
                <a:cubicBezTo>
                  <a:pt x="476" y="716"/>
                  <a:pt x="464" y="692"/>
                  <a:pt x="452" y="668"/>
                </a:cubicBezTo>
                <a:cubicBezTo>
                  <a:pt x="437" y="639"/>
                  <a:pt x="423" y="610"/>
                  <a:pt x="408" y="581"/>
                </a:cubicBezTo>
                <a:cubicBezTo>
                  <a:pt x="392" y="550"/>
                  <a:pt x="376" y="518"/>
                  <a:pt x="360" y="486"/>
                </a:cubicBezTo>
                <a:cubicBezTo>
                  <a:pt x="344" y="454"/>
                  <a:pt x="328" y="422"/>
                  <a:pt x="312" y="390"/>
                </a:cubicBezTo>
                <a:cubicBezTo>
                  <a:pt x="297" y="360"/>
                  <a:pt x="282" y="330"/>
                  <a:pt x="267" y="300"/>
                </a:cubicBezTo>
                <a:cubicBezTo>
                  <a:pt x="254" y="275"/>
                  <a:pt x="242" y="250"/>
                  <a:pt x="229" y="224"/>
                </a:cubicBezTo>
                <a:cubicBezTo>
                  <a:pt x="220" y="206"/>
                  <a:pt x="211" y="188"/>
                  <a:pt x="202" y="170"/>
                </a:cubicBezTo>
                <a:cubicBezTo>
                  <a:pt x="199" y="164"/>
                  <a:pt x="196" y="159"/>
                  <a:pt x="193" y="153"/>
                </a:cubicBezTo>
                <a:cubicBezTo>
                  <a:pt x="192" y="150"/>
                  <a:pt x="189" y="147"/>
                  <a:pt x="189" y="144"/>
                </a:cubicBezTo>
                <a:cubicBezTo>
                  <a:pt x="189" y="144"/>
                  <a:pt x="188" y="143"/>
                  <a:pt x="188" y="143"/>
                </a:cubicBezTo>
                <a:cubicBezTo>
                  <a:pt x="200" y="143"/>
                  <a:pt x="212" y="143"/>
                  <a:pt x="224" y="143"/>
                </a:cubicBezTo>
                <a:cubicBezTo>
                  <a:pt x="252" y="143"/>
                  <a:pt x="280" y="143"/>
                  <a:pt x="308" y="143"/>
                </a:cubicBezTo>
                <a:cubicBezTo>
                  <a:pt x="340" y="143"/>
                  <a:pt x="371" y="143"/>
                  <a:pt x="403" y="143"/>
                </a:cubicBezTo>
                <a:cubicBezTo>
                  <a:pt x="426" y="143"/>
                  <a:pt x="449" y="143"/>
                  <a:pt x="472" y="143"/>
                </a:cubicBezTo>
                <a:cubicBezTo>
                  <a:pt x="475" y="143"/>
                  <a:pt x="478" y="143"/>
                  <a:pt x="481" y="143"/>
                </a:cubicBezTo>
                <a:cubicBezTo>
                  <a:pt x="482" y="143"/>
                  <a:pt x="484" y="143"/>
                  <a:pt x="485" y="143"/>
                </a:cubicBezTo>
                <a:cubicBezTo>
                  <a:pt x="487" y="144"/>
                  <a:pt x="487" y="146"/>
                  <a:pt x="488" y="148"/>
                </a:cubicBezTo>
                <a:cubicBezTo>
                  <a:pt x="496" y="163"/>
                  <a:pt x="503" y="178"/>
                  <a:pt x="511" y="193"/>
                </a:cubicBezTo>
                <a:cubicBezTo>
                  <a:pt x="524" y="219"/>
                  <a:pt x="537" y="244"/>
                  <a:pt x="549" y="270"/>
                </a:cubicBezTo>
                <a:cubicBezTo>
                  <a:pt x="564" y="299"/>
                  <a:pt x="578" y="327"/>
                  <a:pt x="593" y="356"/>
                </a:cubicBezTo>
                <a:cubicBezTo>
                  <a:pt x="605" y="380"/>
                  <a:pt x="617" y="404"/>
                  <a:pt x="629" y="429"/>
                </a:cubicBezTo>
                <a:cubicBezTo>
                  <a:pt x="636" y="442"/>
                  <a:pt x="642" y="454"/>
                  <a:pt x="649" y="467"/>
                </a:cubicBezTo>
                <a:cubicBezTo>
                  <a:pt x="649" y="468"/>
                  <a:pt x="649" y="469"/>
                  <a:pt x="650" y="469"/>
                </a:cubicBezTo>
                <a:cubicBezTo>
                  <a:pt x="664" y="440"/>
                  <a:pt x="679" y="411"/>
                  <a:pt x="693" y="382"/>
                </a:cubicBezTo>
                <a:cubicBezTo>
                  <a:pt x="703" y="363"/>
                  <a:pt x="712" y="345"/>
                  <a:pt x="721" y="327"/>
                </a:cubicBezTo>
                <a:cubicBezTo>
                  <a:pt x="723" y="322"/>
                  <a:pt x="726" y="317"/>
                  <a:pt x="728" y="312"/>
                </a:cubicBezTo>
                <a:cubicBezTo>
                  <a:pt x="729" y="311"/>
                  <a:pt x="729" y="311"/>
                  <a:pt x="729" y="309"/>
                </a:cubicBezTo>
                <a:cubicBezTo>
                  <a:pt x="728" y="306"/>
                  <a:pt x="726" y="303"/>
                  <a:pt x="724" y="300"/>
                </a:cubicBezTo>
                <a:cubicBezTo>
                  <a:pt x="721" y="295"/>
                  <a:pt x="718" y="289"/>
                  <a:pt x="716" y="284"/>
                </a:cubicBezTo>
                <a:cubicBezTo>
                  <a:pt x="707" y="267"/>
                  <a:pt x="699" y="250"/>
                  <a:pt x="691" y="234"/>
                </a:cubicBezTo>
                <a:cubicBezTo>
                  <a:pt x="670" y="193"/>
                  <a:pt x="650" y="152"/>
                  <a:pt x="629" y="111"/>
                </a:cubicBezTo>
                <a:cubicBezTo>
                  <a:pt x="617" y="87"/>
                  <a:pt x="606" y="64"/>
                  <a:pt x="594" y="40"/>
                </a:cubicBezTo>
                <a:cubicBezTo>
                  <a:pt x="581" y="16"/>
                  <a:pt x="556" y="2"/>
                  <a:pt x="529" y="1"/>
                </a:cubicBezTo>
                <a:cubicBezTo>
                  <a:pt x="523" y="0"/>
                  <a:pt x="517" y="1"/>
                  <a:pt x="511" y="1"/>
                </a:cubicBezTo>
                <a:cubicBezTo>
                  <a:pt x="478" y="1"/>
                  <a:pt x="446" y="1"/>
                  <a:pt x="414" y="1"/>
                </a:cubicBezTo>
                <a:cubicBezTo>
                  <a:pt x="368" y="1"/>
                  <a:pt x="322" y="1"/>
                  <a:pt x="277" y="1"/>
                </a:cubicBezTo>
                <a:cubicBezTo>
                  <a:pt x="234" y="1"/>
                  <a:pt x="191" y="1"/>
                  <a:pt x="148" y="1"/>
                </a:cubicBezTo>
                <a:cubicBezTo>
                  <a:pt x="124" y="1"/>
                  <a:pt x="100" y="1"/>
                  <a:pt x="76" y="1"/>
                </a:cubicBezTo>
                <a:cubicBezTo>
                  <a:pt x="75" y="1"/>
                  <a:pt x="74" y="1"/>
                  <a:pt x="73" y="1"/>
                </a:cubicBezTo>
                <a:cubicBezTo>
                  <a:pt x="57" y="2"/>
                  <a:pt x="42" y="6"/>
                  <a:pt x="30" y="15"/>
                </a:cubicBezTo>
                <a:cubicBezTo>
                  <a:pt x="17" y="25"/>
                  <a:pt x="8" y="38"/>
                  <a:pt x="4" y="53"/>
                </a:cubicBezTo>
                <a:cubicBezTo>
                  <a:pt x="0" y="71"/>
                  <a:pt x="2" y="88"/>
                  <a:pt x="9" y="104"/>
                </a:cubicBezTo>
                <a:cubicBezTo>
                  <a:pt x="12" y="111"/>
                  <a:pt x="16" y="117"/>
                  <a:pt x="19" y="123"/>
                </a:cubicBezTo>
                <a:cubicBezTo>
                  <a:pt x="26" y="137"/>
                  <a:pt x="33" y="151"/>
                  <a:pt x="40" y="165"/>
                </a:cubicBezTo>
                <a:cubicBezTo>
                  <a:pt x="50" y="186"/>
                  <a:pt x="61" y="206"/>
                  <a:pt x="71" y="227"/>
                </a:cubicBezTo>
                <a:cubicBezTo>
                  <a:pt x="84" y="252"/>
                  <a:pt x="96" y="278"/>
                  <a:pt x="109" y="303"/>
                </a:cubicBezTo>
                <a:cubicBezTo>
                  <a:pt x="124" y="332"/>
                  <a:pt x="138" y="361"/>
                  <a:pt x="153" y="390"/>
                </a:cubicBezTo>
                <a:cubicBezTo>
                  <a:pt x="169" y="422"/>
                  <a:pt x="185" y="453"/>
                  <a:pt x="200" y="485"/>
                </a:cubicBezTo>
                <a:cubicBezTo>
                  <a:pt x="217" y="517"/>
                  <a:pt x="233" y="549"/>
                  <a:pt x="249" y="582"/>
                </a:cubicBezTo>
                <a:cubicBezTo>
                  <a:pt x="265" y="614"/>
                  <a:pt x="281" y="645"/>
                  <a:pt x="297" y="677"/>
                </a:cubicBezTo>
                <a:cubicBezTo>
                  <a:pt x="312" y="707"/>
                  <a:pt x="327" y="737"/>
                  <a:pt x="342" y="767"/>
                </a:cubicBezTo>
                <a:cubicBezTo>
                  <a:pt x="356" y="794"/>
                  <a:pt x="369" y="820"/>
                  <a:pt x="382" y="847"/>
                </a:cubicBezTo>
                <a:cubicBezTo>
                  <a:pt x="393" y="869"/>
                  <a:pt x="405" y="891"/>
                  <a:pt x="416" y="913"/>
                </a:cubicBezTo>
                <a:cubicBezTo>
                  <a:pt x="424" y="929"/>
                  <a:pt x="432" y="945"/>
                  <a:pt x="440" y="961"/>
                </a:cubicBezTo>
                <a:cubicBezTo>
                  <a:pt x="444" y="970"/>
                  <a:pt x="449" y="979"/>
                  <a:pt x="453" y="988"/>
                </a:cubicBezTo>
                <a:cubicBezTo>
                  <a:pt x="454" y="989"/>
                  <a:pt x="454" y="990"/>
                  <a:pt x="455" y="991"/>
                </a:cubicBezTo>
                <a:cubicBezTo>
                  <a:pt x="460" y="1004"/>
                  <a:pt x="468" y="1014"/>
                  <a:pt x="479" y="1023"/>
                </a:cubicBezTo>
                <a:cubicBezTo>
                  <a:pt x="492" y="1032"/>
                  <a:pt x="507" y="1036"/>
                  <a:pt x="523" y="1036"/>
                </a:cubicBezTo>
                <a:cubicBezTo>
                  <a:pt x="538" y="1035"/>
                  <a:pt x="553" y="1030"/>
                  <a:pt x="565" y="1021"/>
                </a:cubicBezTo>
                <a:cubicBezTo>
                  <a:pt x="575" y="1013"/>
                  <a:pt x="582" y="1003"/>
                  <a:pt x="587" y="991"/>
                </a:cubicBezTo>
                <a:cubicBezTo>
                  <a:pt x="589" y="988"/>
                  <a:pt x="590" y="985"/>
                  <a:pt x="592" y="982"/>
                </a:cubicBezTo>
                <a:cubicBezTo>
                  <a:pt x="602" y="961"/>
                  <a:pt x="612" y="940"/>
                  <a:pt x="623" y="920"/>
                </a:cubicBezTo>
                <a:cubicBezTo>
                  <a:pt x="638" y="889"/>
                  <a:pt x="654" y="859"/>
                  <a:pt x="669" y="828"/>
                </a:cubicBezTo>
                <a:cubicBezTo>
                  <a:pt x="684" y="798"/>
                  <a:pt x="700" y="767"/>
                  <a:pt x="715" y="736"/>
                </a:cubicBezTo>
                <a:cubicBezTo>
                  <a:pt x="725" y="716"/>
                  <a:pt x="735" y="696"/>
                  <a:pt x="745" y="676"/>
                </a:cubicBezTo>
                <a:cubicBezTo>
                  <a:pt x="746" y="674"/>
                  <a:pt x="748" y="671"/>
                  <a:pt x="749" y="668"/>
                </a:cubicBezTo>
                <a:cubicBezTo>
                  <a:pt x="749" y="668"/>
                  <a:pt x="749" y="668"/>
                  <a:pt x="750" y="669"/>
                </a:cubicBezTo>
                <a:cubicBezTo>
                  <a:pt x="754" y="660"/>
                  <a:pt x="758" y="651"/>
                  <a:pt x="763" y="642"/>
                </a:cubicBezTo>
                <a:cubicBezTo>
                  <a:pt x="773" y="621"/>
                  <a:pt x="784" y="600"/>
                  <a:pt x="794" y="579"/>
                </a:cubicBezTo>
                <a:cubicBezTo>
                  <a:pt x="807" y="553"/>
                  <a:pt x="820" y="528"/>
                  <a:pt x="833" y="502"/>
                </a:cubicBezTo>
                <a:cubicBezTo>
                  <a:pt x="844" y="480"/>
                  <a:pt x="855" y="458"/>
                  <a:pt x="866" y="436"/>
                </a:cubicBezTo>
                <a:cubicBezTo>
                  <a:pt x="869" y="428"/>
                  <a:pt x="873" y="421"/>
                  <a:pt x="876" y="414"/>
                </a:cubicBezTo>
                <a:cubicBezTo>
                  <a:pt x="878" y="410"/>
                  <a:pt x="880" y="407"/>
                  <a:pt x="882" y="403"/>
                </a:cubicBezTo>
                <a:cubicBezTo>
                  <a:pt x="882" y="403"/>
                  <a:pt x="882" y="403"/>
                  <a:pt x="882" y="403"/>
                </a:cubicBezTo>
                <a:cubicBezTo>
                  <a:pt x="882" y="403"/>
                  <a:pt x="882" y="403"/>
                  <a:pt x="882" y="403"/>
                </a:cubicBezTo>
                <a:cubicBezTo>
                  <a:pt x="887" y="394"/>
                  <a:pt x="891" y="386"/>
                  <a:pt x="895" y="377"/>
                </a:cubicBezTo>
                <a:cubicBezTo>
                  <a:pt x="906" y="356"/>
                  <a:pt x="917" y="335"/>
                  <a:pt x="927" y="314"/>
                </a:cubicBezTo>
                <a:cubicBezTo>
                  <a:pt x="940" y="288"/>
                  <a:pt x="953" y="263"/>
                  <a:pt x="965" y="238"/>
                </a:cubicBezTo>
                <a:cubicBezTo>
                  <a:pt x="976" y="216"/>
                  <a:pt x="987" y="195"/>
                  <a:pt x="998" y="173"/>
                </a:cubicBezTo>
                <a:cubicBezTo>
                  <a:pt x="1001" y="166"/>
                  <a:pt x="1005" y="159"/>
                  <a:pt x="1008" y="152"/>
                </a:cubicBezTo>
                <a:cubicBezTo>
                  <a:pt x="1009" y="150"/>
                  <a:pt x="1010" y="148"/>
                  <a:pt x="1011" y="146"/>
                </a:cubicBezTo>
                <a:cubicBezTo>
                  <a:pt x="1012" y="145"/>
                  <a:pt x="1012" y="144"/>
                  <a:pt x="1013" y="143"/>
                </a:cubicBezTo>
                <a:cubicBezTo>
                  <a:pt x="1014" y="142"/>
                  <a:pt x="1017" y="143"/>
                  <a:pt x="1019" y="143"/>
                </a:cubicBezTo>
                <a:cubicBezTo>
                  <a:pt x="1025" y="143"/>
                  <a:pt x="1032" y="143"/>
                  <a:pt x="1038" y="143"/>
                </a:cubicBezTo>
                <a:cubicBezTo>
                  <a:pt x="1061" y="143"/>
                  <a:pt x="1083" y="143"/>
                  <a:pt x="1106" y="143"/>
                </a:cubicBezTo>
                <a:cubicBezTo>
                  <a:pt x="1134" y="143"/>
                  <a:pt x="1163" y="143"/>
                  <a:pt x="1191" y="143"/>
                </a:cubicBezTo>
                <a:cubicBezTo>
                  <a:pt x="1216" y="143"/>
                  <a:pt x="1242" y="143"/>
                  <a:pt x="1267" y="143"/>
                </a:cubicBezTo>
                <a:cubicBezTo>
                  <a:pt x="1281" y="143"/>
                  <a:pt x="1295" y="143"/>
                  <a:pt x="1308" y="143"/>
                </a:cubicBezTo>
                <a:cubicBezTo>
                  <a:pt x="1309" y="143"/>
                  <a:pt x="1310" y="143"/>
                  <a:pt x="1310" y="143"/>
                </a:cubicBezTo>
                <a:cubicBezTo>
                  <a:pt x="1307" y="149"/>
                  <a:pt x="1304" y="155"/>
                  <a:pt x="1301" y="161"/>
                </a:cubicBezTo>
                <a:cubicBezTo>
                  <a:pt x="1293" y="177"/>
                  <a:pt x="1285" y="193"/>
                  <a:pt x="1277" y="209"/>
                </a:cubicBezTo>
                <a:cubicBezTo>
                  <a:pt x="1265" y="233"/>
                  <a:pt x="1253" y="256"/>
                  <a:pt x="1242" y="280"/>
                </a:cubicBezTo>
                <a:cubicBezTo>
                  <a:pt x="1227" y="309"/>
                  <a:pt x="1212" y="338"/>
                  <a:pt x="1198" y="367"/>
                </a:cubicBezTo>
                <a:cubicBezTo>
                  <a:pt x="1182" y="399"/>
                  <a:pt x="1166" y="431"/>
                  <a:pt x="1150" y="462"/>
                </a:cubicBezTo>
                <a:cubicBezTo>
                  <a:pt x="1134" y="494"/>
                  <a:pt x="1118" y="526"/>
                  <a:pt x="1102" y="558"/>
                </a:cubicBezTo>
                <a:cubicBezTo>
                  <a:pt x="1087" y="588"/>
                  <a:pt x="1072" y="618"/>
                  <a:pt x="1057" y="648"/>
                </a:cubicBezTo>
                <a:cubicBezTo>
                  <a:pt x="1044" y="674"/>
                  <a:pt x="1031" y="699"/>
                  <a:pt x="1019" y="724"/>
                </a:cubicBezTo>
                <a:cubicBezTo>
                  <a:pt x="1010" y="742"/>
                  <a:pt x="1000" y="760"/>
                  <a:pt x="991" y="778"/>
                </a:cubicBezTo>
                <a:cubicBezTo>
                  <a:pt x="988" y="784"/>
                  <a:pt x="986" y="790"/>
                  <a:pt x="983" y="795"/>
                </a:cubicBezTo>
                <a:cubicBezTo>
                  <a:pt x="981" y="798"/>
                  <a:pt x="980" y="802"/>
                  <a:pt x="978" y="804"/>
                </a:cubicBezTo>
                <a:cubicBezTo>
                  <a:pt x="978" y="805"/>
                  <a:pt x="978" y="805"/>
                  <a:pt x="978" y="805"/>
                </a:cubicBezTo>
                <a:cubicBezTo>
                  <a:pt x="973" y="797"/>
                  <a:pt x="969" y="788"/>
                  <a:pt x="965" y="780"/>
                </a:cubicBezTo>
                <a:cubicBezTo>
                  <a:pt x="955" y="760"/>
                  <a:pt x="944" y="739"/>
                  <a:pt x="934" y="719"/>
                </a:cubicBezTo>
                <a:cubicBezTo>
                  <a:pt x="922" y="694"/>
                  <a:pt x="909" y="669"/>
                  <a:pt x="897" y="645"/>
                </a:cubicBezTo>
                <a:cubicBezTo>
                  <a:pt x="886" y="623"/>
                  <a:pt x="876" y="602"/>
                  <a:pt x="865" y="581"/>
                </a:cubicBezTo>
                <a:cubicBezTo>
                  <a:pt x="861" y="574"/>
                  <a:pt x="858" y="567"/>
                  <a:pt x="854" y="560"/>
                </a:cubicBezTo>
                <a:cubicBezTo>
                  <a:pt x="853" y="557"/>
                  <a:pt x="852" y="555"/>
                  <a:pt x="851" y="553"/>
                </a:cubicBezTo>
                <a:cubicBezTo>
                  <a:pt x="851" y="552"/>
                  <a:pt x="850" y="550"/>
                  <a:pt x="849" y="549"/>
                </a:cubicBezTo>
                <a:cubicBezTo>
                  <a:pt x="849" y="549"/>
                  <a:pt x="849" y="549"/>
                  <a:pt x="849" y="549"/>
                </a:cubicBezTo>
                <a:cubicBezTo>
                  <a:pt x="838" y="570"/>
                  <a:pt x="828" y="591"/>
                  <a:pt x="817" y="613"/>
                </a:cubicBezTo>
                <a:cubicBezTo>
                  <a:pt x="803" y="642"/>
                  <a:pt x="788" y="671"/>
                  <a:pt x="774" y="700"/>
                </a:cubicBezTo>
                <a:cubicBezTo>
                  <a:pt x="772" y="703"/>
                  <a:pt x="769" y="707"/>
                  <a:pt x="770" y="710"/>
                </a:cubicBezTo>
                <a:cubicBezTo>
                  <a:pt x="774" y="716"/>
                  <a:pt x="777" y="723"/>
                  <a:pt x="780" y="729"/>
                </a:cubicBezTo>
                <a:cubicBezTo>
                  <a:pt x="794" y="757"/>
                  <a:pt x="808" y="784"/>
                  <a:pt x="822" y="812"/>
                </a:cubicBezTo>
                <a:cubicBezTo>
                  <a:pt x="838" y="845"/>
                  <a:pt x="855" y="879"/>
                  <a:pt x="872" y="912"/>
                </a:cubicBezTo>
                <a:cubicBezTo>
                  <a:pt x="884" y="936"/>
                  <a:pt x="895" y="959"/>
                  <a:pt x="907" y="982"/>
                </a:cubicBezTo>
                <a:cubicBezTo>
                  <a:pt x="910" y="988"/>
                  <a:pt x="913" y="995"/>
                  <a:pt x="917" y="1001"/>
                </a:cubicBezTo>
                <a:cubicBezTo>
                  <a:pt x="933" y="1029"/>
                  <a:pt x="966" y="1041"/>
                  <a:pt x="997" y="1033"/>
                </a:cubicBezTo>
                <a:cubicBezTo>
                  <a:pt x="1011" y="1030"/>
                  <a:pt x="1024" y="1021"/>
                  <a:pt x="1033" y="1009"/>
                </a:cubicBezTo>
                <a:cubicBezTo>
                  <a:pt x="1038" y="1004"/>
                  <a:pt x="1041" y="997"/>
                  <a:pt x="1044" y="991"/>
                </a:cubicBezTo>
                <a:cubicBezTo>
                  <a:pt x="1045" y="989"/>
                  <a:pt x="1046" y="987"/>
                  <a:pt x="1047" y="985"/>
                </a:cubicBezTo>
                <a:cubicBezTo>
                  <a:pt x="1052" y="974"/>
                  <a:pt x="1058" y="963"/>
                  <a:pt x="1063" y="952"/>
                </a:cubicBezTo>
                <a:cubicBezTo>
                  <a:pt x="1073" y="934"/>
                  <a:pt x="1082" y="915"/>
                  <a:pt x="1092" y="896"/>
                </a:cubicBezTo>
                <a:cubicBezTo>
                  <a:pt x="1104" y="871"/>
                  <a:pt x="1117" y="846"/>
                  <a:pt x="1130" y="820"/>
                </a:cubicBezTo>
                <a:cubicBezTo>
                  <a:pt x="1145" y="791"/>
                  <a:pt x="1160" y="761"/>
                  <a:pt x="1174" y="731"/>
                </a:cubicBezTo>
                <a:cubicBezTo>
                  <a:pt x="1191" y="698"/>
                  <a:pt x="1207" y="666"/>
                  <a:pt x="1224" y="633"/>
                </a:cubicBezTo>
                <a:cubicBezTo>
                  <a:pt x="1241" y="598"/>
                  <a:pt x="1258" y="564"/>
                  <a:pt x="1275" y="530"/>
                </a:cubicBezTo>
                <a:cubicBezTo>
                  <a:pt x="1292" y="496"/>
                  <a:pt x="1310" y="462"/>
                  <a:pt x="1327" y="428"/>
                </a:cubicBezTo>
                <a:cubicBezTo>
                  <a:pt x="1343" y="396"/>
                  <a:pt x="1359" y="364"/>
                  <a:pt x="1375" y="332"/>
                </a:cubicBezTo>
                <a:cubicBezTo>
                  <a:pt x="1389" y="304"/>
                  <a:pt x="1403" y="275"/>
                  <a:pt x="1418" y="247"/>
                </a:cubicBezTo>
                <a:cubicBezTo>
                  <a:pt x="1429" y="224"/>
                  <a:pt x="1441" y="201"/>
                  <a:pt x="1452" y="178"/>
                </a:cubicBezTo>
                <a:cubicBezTo>
                  <a:pt x="1461" y="161"/>
                  <a:pt x="1469" y="145"/>
                  <a:pt x="1477" y="129"/>
                </a:cubicBezTo>
                <a:cubicBezTo>
                  <a:pt x="1481" y="121"/>
                  <a:pt x="1485" y="113"/>
                  <a:pt x="1489" y="105"/>
                </a:cubicBezTo>
                <a:cubicBezTo>
                  <a:pt x="1495" y="93"/>
                  <a:pt x="1497" y="81"/>
                  <a:pt x="1497" y="68"/>
                </a:cubicBezTo>
                <a:cubicBezTo>
                  <a:pt x="1496" y="65"/>
                  <a:pt x="1497" y="69"/>
                  <a:pt x="1497" y="68"/>
                </a:cubicBezTo>
                <a:close/>
              </a:path>
            </a:pathLst>
          </a:custGeom>
          <a:solidFill>
            <a:srgbClr val="FEB6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3460221" y="3645311"/>
            <a:ext cx="5271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THANK YOU FOR WATCHING 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4863752" y="4244621"/>
            <a:ext cx="2439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汇报人</a:t>
            </a:r>
            <a:r>
              <a:rPr lang="zh-CN" altLang="en-US" sz="2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：趣你的</a:t>
            </a:r>
            <a:r>
              <a:rPr lang="en-US" altLang="zh-CN" sz="2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5219068" y="4724559"/>
            <a:ext cx="172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部门：</a:t>
            </a:r>
            <a:r>
              <a:rPr lang="zh-CN" altLang="en-US" sz="2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向天歌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8538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1982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 rot="10800000" flipH="1" flipV="1">
            <a:off x="0" y="810661"/>
            <a:ext cx="12192000" cy="2801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prstTxWarp prst="textDeflate">
              <a:avLst>
                <a:gd name="adj" fmla="val 25445"/>
              </a:avLst>
            </a:prstTxWarp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</a:rPr>
              <a:t>▇ ▇ </a:t>
            </a:r>
            <a:r>
              <a:rPr lang="en-US" altLang="zh-CN" sz="11500" b="1" dirty="0">
                <a:solidFill>
                  <a:srgbClr val="FEB637"/>
                </a:solidFill>
                <a:latin typeface="微软雅黑" panose="020B0503020204020204" pitchFamily="34" charset="-122"/>
              </a:rPr>
              <a:t>1</a:t>
            </a:r>
            <a:r>
              <a:rPr lang="zh-CN" altLang="en-US" sz="54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</a:rPr>
              <a:t> ▇ ▇ ▇ ▇ ▇ ▇ ▇ ▇ ▇ ▇ ▇ ▇ 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 rot="12266270">
            <a:off x="-30524" y="1109036"/>
            <a:ext cx="4110990" cy="35439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  <a:gd name="connsiteX0" fmla="*/ 0 w 3756660"/>
              <a:gd name="connsiteY0" fmla="*/ 3238500 h 3238500"/>
              <a:gd name="connsiteX1" fmla="*/ 944147 w 3756660"/>
              <a:gd name="connsiteY1" fmla="*/ 1594338 h 3238500"/>
              <a:gd name="connsiteX2" fmla="*/ 1878330 w 3756660"/>
              <a:gd name="connsiteY2" fmla="*/ 0 h 3238500"/>
              <a:gd name="connsiteX3" fmla="*/ 3756660 w 3756660"/>
              <a:gd name="connsiteY3" fmla="*/ 3238500 h 3238500"/>
              <a:gd name="connsiteX4" fmla="*/ 0 w 3756660"/>
              <a:gd name="connsiteY4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944147" y="1594338"/>
                </a:ln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0" cap="flat" cmpd="sng" algn="ctr">
            <a:solidFill>
              <a:srgbClr val="FEB63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>
                <a:solidFill>
                  <a:srgbClr val="00B050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 rot="12266270">
            <a:off x="379889" y="1324675"/>
            <a:ext cx="3380390" cy="291412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696408" y="4483481"/>
            <a:ext cx="452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FFC000"/>
                </a:solidFill>
                <a:latin typeface="Calibri" panose="020F0502020204030204"/>
                <a:ea typeface="宋体" panose="02010600030101010101" pitchFamily="2" charset="-122"/>
              </a:rPr>
              <a:t>CLICK HERE TO ADD YOUR TEXT</a:t>
            </a:r>
            <a:endParaRPr lang="zh-CN" altLang="en-US" dirty="0">
              <a:solidFill>
                <a:srgbClr val="FFC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11307637" y="3073687"/>
            <a:ext cx="1371600" cy="2552700"/>
          </a:xfrm>
          <a:custGeom>
            <a:avLst/>
            <a:gdLst>
              <a:gd name="connsiteX0" fmla="*/ 1181100 w 1371600"/>
              <a:gd name="connsiteY0" fmla="*/ 0 h 2552700"/>
              <a:gd name="connsiteX1" fmla="*/ 0 w 1371600"/>
              <a:gd name="connsiteY1" fmla="*/ 1181100 h 2552700"/>
              <a:gd name="connsiteX2" fmla="*/ 1371600 w 1371600"/>
              <a:gd name="connsiteY2" fmla="*/ 2552700 h 255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1600" h="2552700">
                <a:moveTo>
                  <a:pt x="1181100" y="0"/>
                </a:moveTo>
                <a:lnTo>
                  <a:pt x="0" y="1181100"/>
                </a:lnTo>
                <a:lnTo>
                  <a:pt x="1371600" y="2552700"/>
                </a:lnTo>
              </a:path>
            </a:pathLst>
          </a:custGeom>
          <a:noFill/>
          <a:ln w="57150" cap="flat" cmpd="sng" algn="ctr">
            <a:solidFill>
              <a:srgbClr val="FEB63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 rot="2720459">
            <a:off x="11610386" y="4025963"/>
            <a:ext cx="475150" cy="475150"/>
          </a:xfrm>
          <a:prstGeom prst="rect">
            <a:avLst/>
          </a:prstGeom>
          <a:solidFill>
            <a:schemeClr val="accent4">
              <a:alpha val="52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 rot="11141853">
            <a:off x="4321237" y="3099925"/>
            <a:ext cx="741702" cy="62944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34925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 rot="11141853">
            <a:off x="4401971" y="3147359"/>
            <a:ext cx="579434" cy="49173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 rot="11141853">
            <a:off x="4417470" y="4070564"/>
            <a:ext cx="741702" cy="62944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34925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 rot="11141853">
            <a:off x="4498204" y="4117998"/>
            <a:ext cx="579434" cy="49173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 rot="11141853">
            <a:off x="5248715" y="3561557"/>
            <a:ext cx="478591" cy="40615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254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 rot="11141853">
            <a:off x="5300809" y="3592164"/>
            <a:ext cx="373886" cy="317300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7" name="出自【趣你的PPT】(微信:qunideppt)：最优质的PPT资源库"/>
          <p:cNvSpPr/>
          <p:nvPr/>
        </p:nvSpPr>
        <p:spPr>
          <a:xfrm rot="11141853">
            <a:off x="5888197" y="3927239"/>
            <a:ext cx="507388" cy="43059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254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 rot="11141853">
            <a:off x="5943426" y="3959688"/>
            <a:ext cx="396383" cy="336392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0" name="出自【趣你的PPT】(微信:qunideppt)：最优质的PPT资源库"/>
          <p:cNvSpPr/>
          <p:nvPr/>
        </p:nvSpPr>
        <p:spPr>
          <a:xfrm rot="11141853">
            <a:off x="5498875" y="4599514"/>
            <a:ext cx="328051" cy="278402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" name="出自【趣你的PPT】(微信:qunideppt)：最优质的PPT资源库"/>
          <p:cNvSpPr/>
          <p:nvPr/>
        </p:nvSpPr>
        <p:spPr>
          <a:xfrm rot="11141853">
            <a:off x="5534583" y="4620494"/>
            <a:ext cx="256281" cy="21749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3" name="出自【趣你的PPT】(微信:qunideppt)：最优质的PPT资源库"/>
          <p:cNvSpPr/>
          <p:nvPr/>
        </p:nvSpPr>
        <p:spPr>
          <a:xfrm rot="11141853">
            <a:off x="6038021" y="4762976"/>
            <a:ext cx="317507" cy="26945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4" name="出自【趣你的PPT】(微信:qunideppt)：最优质的PPT资源库"/>
          <p:cNvSpPr/>
          <p:nvPr/>
        </p:nvSpPr>
        <p:spPr>
          <a:xfrm rot="11141853">
            <a:off x="6072581" y="4783281"/>
            <a:ext cx="248044" cy="21050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6" name="出自【趣你的PPT】(微信:qunideppt)：最优质的PPT资源库"/>
          <p:cNvSpPr/>
          <p:nvPr/>
        </p:nvSpPr>
        <p:spPr>
          <a:xfrm rot="11141853">
            <a:off x="6249181" y="5248090"/>
            <a:ext cx="288779" cy="24507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7" name="出自【趣你的PPT】(微信:qunideppt)：最优质的PPT资源库"/>
          <p:cNvSpPr/>
          <p:nvPr/>
        </p:nvSpPr>
        <p:spPr>
          <a:xfrm rot="11141853">
            <a:off x="6280614" y="5266558"/>
            <a:ext cx="225601" cy="1914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9" name="出自【趣你的PPT】(微信:qunideppt)：最优质的PPT资源库"/>
          <p:cNvSpPr/>
          <p:nvPr/>
        </p:nvSpPr>
        <p:spPr>
          <a:xfrm rot="11141853">
            <a:off x="6840085" y="5399380"/>
            <a:ext cx="288779" cy="24507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0" name="出自【趣你的PPT】(微信:qunideppt)：最优质的PPT资源库"/>
          <p:cNvSpPr/>
          <p:nvPr/>
        </p:nvSpPr>
        <p:spPr>
          <a:xfrm rot="11141853">
            <a:off x="6871518" y="5417848"/>
            <a:ext cx="225601" cy="1914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6696408" y="3990469"/>
            <a:ext cx="4575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b="1" dirty="0">
                <a:solidFill>
                  <a:srgbClr val="FFC000"/>
                </a:solidFill>
              </a:rPr>
              <a:t>单击此处添加标题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567200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563" y="2383168"/>
            <a:ext cx="3676963" cy="3066021"/>
          </a:xfrm>
          <a:prstGeom prst="rect">
            <a:avLst/>
          </a:prstGeom>
        </p:spPr>
      </p:pic>
      <p:graphicFrame>
        <p:nvGraphicFramePr>
          <p:cNvPr id="15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1821102047"/>
              </p:ext>
            </p:extLst>
          </p:nvPr>
        </p:nvGraphicFramePr>
        <p:xfrm>
          <a:off x="7117805" y="4423144"/>
          <a:ext cx="4007395" cy="17490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出自【趣你的PPT】(微信:qunideppt)：最优质的PPT资源库"/>
          <p:cNvSpPr/>
          <p:nvPr/>
        </p:nvSpPr>
        <p:spPr>
          <a:xfrm>
            <a:off x="1596197" y="2529983"/>
            <a:ext cx="3408000" cy="192000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7" name="出自【趣你的PPT】(微信:qunideppt)：最优质的PPT资源库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976" y="3838354"/>
            <a:ext cx="2929357" cy="1685263"/>
          </a:xfrm>
          <a:prstGeom prst="rect">
            <a:avLst/>
          </a:prstGeom>
        </p:spPr>
      </p:pic>
      <p:sp>
        <p:nvSpPr>
          <p:cNvPr id="18" name="出自【趣你的PPT】(微信:qunideppt)：最优质的PPT资源库"/>
          <p:cNvSpPr/>
          <p:nvPr/>
        </p:nvSpPr>
        <p:spPr>
          <a:xfrm>
            <a:off x="4259096" y="3931101"/>
            <a:ext cx="2208245" cy="1405412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768076" y="216847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输入标题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768075" y="2732147"/>
            <a:ext cx="4128459" cy="953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5973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Group 36出自【趣你的PPT】(微信:qunideppt)：最优质的PPT资源库"/>
          <p:cNvGrpSpPr/>
          <p:nvPr/>
        </p:nvGrpSpPr>
        <p:grpSpPr>
          <a:xfrm>
            <a:off x="2737838" y="2376192"/>
            <a:ext cx="6512937" cy="2530120"/>
            <a:chOff x="2093418" y="2544869"/>
            <a:chExt cx="8279805" cy="2690808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2093418" y="2544869"/>
              <a:ext cx="1018492" cy="2690808"/>
            </a:xfrm>
            <a:custGeom>
              <a:avLst/>
              <a:gdLst>
                <a:gd name="connsiteX0" fmla="*/ 0 w 476370"/>
                <a:gd name="connsiteY0" fmla="*/ 0 h 1347614"/>
                <a:gd name="connsiteX1" fmla="*/ 476370 w 476370"/>
                <a:gd name="connsiteY1" fmla="*/ 673807 h 1347614"/>
                <a:gd name="connsiteX2" fmla="*/ 0 w 476370"/>
                <a:gd name="connsiteY2" fmla="*/ 1347614 h 1347614"/>
                <a:gd name="connsiteX3" fmla="*/ 48425 w 476370"/>
                <a:gd name="connsiteY3" fmla="*/ 1206354 h 1347614"/>
                <a:gd name="connsiteX4" fmla="*/ 116330 w 476370"/>
                <a:gd name="connsiteY4" fmla="*/ 673807 h 1347614"/>
                <a:gd name="connsiteX5" fmla="*/ 48425 w 476370"/>
                <a:gd name="connsiteY5" fmla="*/ 141261 h 134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370" h="1347614">
                  <a:moveTo>
                    <a:pt x="0" y="0"/>
                  </a:moveTo>
                  <a:lnTo>
                    <a:pt x="476370" y="673807"/>
                  </a:lnTo>
                  <a:lnTo>
                    <a:pt x="0" y="1347614"/>
                  </a:lnTo>
                  <a:lnTo>
                    <a:pt x="48425" y="1206354"/>
                  </a:lnTo>
                  <a:cubicBezTo>
                    <a:pt x="92151" y="1042670"/>
                    <a:pt x="116330" y="862709"/>
                    <a:pt x="116330" y="673807"/>
                  </a:cubicBezTo>
                  <a:cubicBezTo>
                    <a:pt x="116330" y="484905"/>
                    <a:pt x="92151" y="304944"/>
                    <a:pt x="48425" y="141261"/>
                  </a:cubicBezTo>
                  <a:close/>
                </a:path>
              </a:pathLst>
            </a:custGeom>
            <a:solidFill>
              <a:srgbClr val="F5B0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 flipV="1">
              <a:off x="2981180" y="3810494"/>
              <a:ext cx="6067148" cy="144017"/>
            </a:xfrm>
            <a:prstGeom prst="rect">
              <a:avLst/>
            </a:prstGeom>
            <a:solidFill>
              <a:srgbClr val="F5B0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5747972" y="2544869"/>
              <a:ext cx="788946" cy="2370958"/>
            </a:xfrm>
            <a:prstGeom prst="moon">
              <a:avLst>
                <a:gd name="adj" fmla="val 30208"/>
              </a:avLst>
            </a:prstGeom>
            <a:solidFill>
              <a:srgbClr val="6255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6536917" y="2780926"/>
              <a:ext cx="788946" cy="2016224"/>
            </a:xfrm>
            <a:prstGeom prst="moon">
              <a:avLst>
                <a:gd name="adj" fmla="val 30208"/>
              </a:avLst>
            </a:prstGeom>
            <a:solidFill>
              <a:srgbClr val="6255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4909618" y="2780926"/>
              <a:ext cx="788946" cy="2016223"/>
            </a:xfrm>
            <a:prstGeom prst="moon">
              <a:avLst>
                <a:gd name="adj" fmla="val 30208"/>
              </a:avLst>
            </a:prstGeom>
            <a:solidFill>
              <a:srgbClr val="6255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7325863" y="2997199"/>
              <a:ext cx="788946" cy="1702356"/>
            </a:xfrm>
            <a:prstGeom prst="moon">
              <a:avLst>
                <a:gd name="adj" fmla="val 30208"/>
              </a:avLst>
            </a:prstGeom>
            <a:solidFill>
              <a:srgbClr val="6255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4056884" y="2997200"/>
              <a:ext cx="788946" cy="1702356"/>
            </a:xfrm>
            <a:prstGeom prst="moon">
              <a:avLst>
                <a:gd name="adj" fmla="val 30208"/>
              </a:avLst>
            </a:prstGeom>
            <a:solidFill>
              <a:srgbClr val="6255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8045641" y="3289301"/>
              <a:ext cx="654659" cy="1118156"/>
            </a:xfrm>
            <a:prstGeom prst="moon">
              <a:avLst>
                <a:gd name="adj" fmla="val 30208"/>
              </a:avLst>
            </a:prstGeom>
            <a:solidFill>
              <a:srgbClr val="6255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3359696" y="3331195"/>
              <a:ext cx="654659" cy="1118156"/>
            </a:xfrm>
            <a:prstGeom prst="moon">
              <a:avLst>
                <a:gd name="adj" fmla="val 30208"/>
              </a:avLst>
            </a:prstGeom>
            <a:solidFill>
              <a:srgbClr val="6255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 rot="18812081" flipV="1">
              <a:off x="8803802" y="2980132"/>
              <a:ext cx="9026" cy="25121"/>
            </a:xfrm>
            <a:custGeom>
              <a:avLst/>
              <a:gdLst>
                <a:gd name="connsiteX0" fmla="*/ 20485 w 20485"/>
                <a:gd name="connsiteY0" fmla="*/ 0 h 25121"/>
                <a:gd name="connsiteX1" fmla="*/ 19282 w 20485"/>
                <a:gd name="connsiteY1" fmla="*/ 7605 h 25121"/>
                <a:gd name="connsiteX2" fmla="*/ 13581 w 20485"/>
                <a:gd name="connsiteY2" fmla="*/ 12102 h 25121"/>
                <a:gd name="connsiteX3" fmla="*/ 0 w 20485"/>
                <a:gd name="connsiteY3" fmla="*/ 25121 h 25121"/>
                <a:gd name="connsiteX4" fmla="*/ 20485 w 20485"/>
                <a:gd name="connsiteY4" fmla="*/ 0 h 25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85" h="25121">
                  <a:moveTo>
                    <a:pt x="20485" y="0"/>
                  </a:moveTo>
                  <a:lnTo>
                    <a:pt x="19282" y="7605"/>
                  </a:lnTo>
                  <a:lnTo>
                    <a:pt x="13581" y="12102"/>
                  </a:lnTo>
                  <a:lnTo>
                    <a:pt x="0" y="25121"/>
                  </a:lnTo>
                  <a:lnTo>
                    <a:pt x="20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 rot="2914890">
              <a:off x="8590978" y="2832137"/>
              <a:ext cx="1704730" cy="1859760"/>
            </a:xfrm>
            <a:custGeom>
              <a:avLst/>
              <a:gdLst>
                <a:gd name="connsiteX0" fmla="*/ 113165 w 2373428"/>
                <a:gd name="connsiteY0" fmla="*/ 116001 h 2373428"/>
                <a:gd name="connsiteX1" fmla="*/ 393216 w 2373428"/>
                <a:gd name="connsiteY1" fmla="*/ 0 h 2373428"/>
                <a:gd name="connsiteX2" fmla="*/ 1977376 w 2373428"/>
                <a:gd name="connsiteY2" fmla="*/ 0 h 2373428"/>
                <a:gd name="connsiteX3" fmla="*/ 2373428 w 2373428"/>
                <a:gd name="connsiteY3" fmla="*/ 396052 h 2373428"/>
                <a:gd name="connsiteX4" fmla="*/ 2373428 w 2373428"/>
                <a:gd name="connsiteY4" fmla="*/ 1980212 h 2373428"/>
                <a:gd name="connsiteX5" fmla="*/ 2057195 w 2373428"/>
                <a:gd name="connsiteY5" fmla="*/ 2368218 h 2373428"/>
                <a:gd name="connsiteX6" fmla="*/ 2005511 w 2373428"/>
                <a:gd name="connsiteY6" fmla="*/ 2373428 h 2373428"/>
                <a:gd name="connsiteX7" fmla="*/ 1902959 w 2373428"/>
                <a:gd name="connsiteY7" fmla="*/ 2368532 h 2373428"/>
                <a:gd name="connsiteX8" fmla="*/ 613235 w 2373428"/>
                <a:gd name="connsiteY8" fmla="*/ 1760193 h 2373428"/>
                <a:gd name="connsiteX9" fmla="*/ 4896 w 2373428"/>
                <a:gd name="connsiteY9" fmla="*/ 470469 h 2373428"/>
                <a:gd name="connsiteX10" fmla="*/ 0 w 2373428"/>
                <a:gd name="connsiteY10" fmla="*/ 367918 h 2373428"/>
                <a:gd name="connsiteX11" fmla="*/ 5211 w 2373428"/>
                <a:gd name="connsiteY11" fmla="*/ 316234 h 2373428"/>
                <a:gd name="connsiteX12" fmla="*/ 113165 w 2373428"/>
                <a:gd name="connsiteY12" fmla="*/ 116001 h 237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73428" h="2373428">
                  <a:moveTo>
                    <a:pt x="113165" y="116001"/>
                  </a:moveTo>
                  <a:cubicBezTo>
                    <a:pt x="184837" y="44330"/>
                    <a:pt x="283849" y="0"/>
                    <a:pt x="393216" y="0"/>
                  </a:cubicBezTo>
                  <a:lnTo>
                    <a:pt x="1977376" y="0"/>
                  </a:lnTo>
                  <a:cubicBezTo>
                    <a:pt x="2196109" y="0"/>
                    <a:pt x="2373428" y="177319"/>
                    <a:pt x="2373428" y="396052"/>
                  </a:cubicBezTo>
                  <a:lnTo>
                    <a:pt x="2373428" y="1980212"/>
                  </a:lnTo>
                  <a:cubicBezTo>
                    <a:pt x="2373428" y="2171603"/>
                    <a:pt x="2237669" y="2331287"/>
                    <a:pt x="2057195" y="2368218"/>
                  </a:cubicBezTo>
                  <a:lnTo>
                    <a:pt x="2005511" y="2373428"/>
                  </a:lnTo>
                  <a:lnTo>
                    <a:pt x="1902959" y="2368532"/>
                  </a:lnTo>
                  <a:cubicBezTo>
                    <a:pt x="1432221" y="2323470"/>
                    <a:pt x="973731" y="2120690"/>
                    <a:pt x="613235" y="1760193"/>
                  </a:cubicBezTo>
                  <a:cubicBezTo>
                    <a:pt x="252738" y="1399697"/>
                    <a:pt x="49958" y="941208"/>
                    <a:pt x="4896" y="470469"/>
                  </a:cubicBezTo>
                  <a:lnTo>
                    <a:pt x="0" y="367918"/>
                  </a:lnTo>
                  <a:lnTo>
                    <a:pt x="5211" y="316234"/>
                  </a:lnTo>
                  <a:cubicBezTo>
                    <a:pt x="21038" y="238888"/>
                    <a:pt x="59412" y="169755"/>
                    <a:pt x="113165" y="116001"/>
                  </a:cubicBezTo>
                  <a:close/>
                </a:path>
              </a:pathLst>
            </a:custGeom>
            <a:solidFill>
              <a:srgbClr val="F5B0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Group 49出自【趣你的PPT】(微信:qunideppt)：最优质的PPT资源库"/>
          <p:cNvGrpSpPr/>
          <p:nvPr/>
        </p:nvGrpSpPr>
        <p:grpSpPr>
          <a:xfrm>
            <a:off x="3649145" y="4467984"/>
            <a:ext cx="559294" cy="741421"/>
            <a:chOff x="3754686" y="4894061"/>
            <a:chExt cx="559294" cy="741421"/>
          </a:xfrm>
        </p:grpSpPr>
        <p:cxnSp>
          <p:nvCxnSpPr>
            <p:cNvPr id="27" name="出自【趣你的PPT】(微信:qunideppt)：最优质的PPT资源库"/>
            <p:cNvCxnSpPr/>
            <p:nvPr/>
          </p:nvCxnSpPr>
          <p:spPr>
            <a:xfrm flipH="1" flipV="1">
              <a:off x="3754686" y="5635482"/>
              <a:ext cx="559294" cy="0"/>
            </a:xfrm>
            <a:prstGeom prst="straightConnector1">
              <a:avLst/>
            </a:prstGeom>
            <a:ln>
              <a:solidFill>
                <a:srgbClr val="FFC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出自【趣你的PPT】(微信:qunideppt)：最优质的PPT资源库"/>
            <p:cNvCxnSpPr/>
            <p:nvPr/>
          </p:nvCxnSpPr>
          <p:spPr>
            <a:xfrm flipH="1" flipV="1">
              <a:off x="4313980" y="4894061"/>
              <a:ext cx="0" cy="741421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出自【趣你的PPT】(微信:qunideppt)：最优质的PPT资源库"/>
          <p:cNvCxnSpPr>
            <a:cxnSpLocks/>
          </p:cNvCxnSpPr>
          <p:nvPr/>
        </p:nvCxnSpPr>
        <p:spPr>
          <a:xfrm>
            <a:off x="5970816" y="5457356"/>
            <a:ext cx="524604" cy="0"/>
          </a:xfrm>
          <a:prstGeom prst="straightConnector1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出自【趣你的PPT】(微信:qunideppt)：最优质的PPT资源库"/>
          <p:cNvCxnSpPr/>
          <p:nvPr/>
        </p:nvCxnSpPr>
        <p:spPr>
          <a:xfrm flipV="1">
            <a:off x="5970816" y="4612621"/>
            <a:ext cx="0" cy="84473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出自【趣你的PPT】(微信:qunideppt)：最优质的PPT资源库"/>
          <p:cNvCxnSpPr/>
          <p:nvPr/>
        </p:nvCxnSpPr>
        <p:spPr>
          <a:xfrm rot="10800000" flipV="1">
            <a:off x="4739752" y="1897600"/>
            <a:ext cx="306597" cy="0"/>
          </a:xfrm>
          <a:prstGeom prst="straightConnector1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出自【趣你的PPT】(微信:qunideppt)：最优质的PPT资源库"/>
          <p:cNvCxnSpPr/>
          <p:nvPr/>
        </p:nvCxnSpPr>
        <p:spPr>
          <a:xfrm rot="10800000" flipV="1">
            <a:off x="5028381" y="1897600"/>
            <a:ext cx="0" cy="741421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出自【趣你的PPT】(微信:qunideppt)：最优质的PPT资源库"/>
          <p:cNvCxnSpPr>
            <a:cxnSpLocks/>
          </p:cNvCxnSpPr>
          <p:nvPr/>
        </p:nvCxnSpPr>
        <p:spPr>
          <a:xfrm>
            <a:off x="8345740" y="2092947"/>
            <a:ext cx="350999" cy="0"/>
          </a:xfrm>
          <a:prstGeom prst="straightConnector1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出自【趣你的PPT】(微信:qunideppt)：最优质的PPT资源库"/>
          <p:cNvCxnSpPr/>
          <p:nvPr/>
        </p:nvCxnSpPr>
        <p:spPr>
          <a:xfrm>
            <a:off x="8345740" y="2092947"/>
            <a:ext cx="0" cy="669732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出自【趣你的PPT】(微信:qunideppt)：最优质的PPT资源库"/>
          <p:cNvSpPr txBox="1"/>
          <p:nvPr/>
        </p:nvSpPr>
        <p:spPr>
          <a:xfrm>
            <a:off x="8798590" y="1608781"/>
            <a:ext cx="145925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802671" y="1930782"/>
            <a:ext cx="233808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801123" y="4973190"/>
            <a:ext cx="145925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6805204" y="5295191"/>
            <a:ext cx="233808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930071" y="4973190"/>
            <a:ext cx="145925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015171" y="5295191"/>
            <a:ext cx="240028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923956" y="1413434"/>
            <a:ext cx="145925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009056" y="1735435"/>
            <a:ext cx="240028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564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flipV="1">
            <a:off x="3945969" y="1991083"/>
            <a:ext cx="4300062" cy="1213775"/>
          </a:xfrm>
          <a:custGeom>
            <a:avLst/>
            <a:gdLst>
              <a:gd name="connsiteX0" fmla="*/ 1928081 w 3856164"/>
              <a:gd name="connsiteY0" fmla="*/ 1088476 h 1088476"/>
              <a:gd name="connsiteX1" fmla="*/ 3734157 w 3856164"/>
              <a:gd name="connsiteY1" fmla="*/ 622681 h 1088476"/>
              <a:gd name="connsiteX2" fmla="*/ 3856164 w 3856164"/>
              <a:gd name="connsiteY2" fmla="*/ 543018 h 1088476"/>
              <a:gd name="connsiteX3" fmla="*/ 3500450 w 3856164"/>
              <a:gd name="connsiteY3" fmla="*/ 0 h 1088476"/>
              <a:gd name="connsiteX4" fmla="*/ 3364732 w 3856164"/>
              <a:gd name="connsiteY4" fmla="*/ 55801 h 1088476"/>
              <a:gd name="connsiteX5" fmla="*/ 1928080 w 3856164"/>
              <a:gd name="connsiteY5" fmla="*/ 301996 h 1088476"/>
              <a:gd name="connsiteX6" fmla="*/ 491428 w 3856164"/>
              <a:gd name="connsiteY6" fmla="*/ 55801 h 1088476"/>
              <a:gd name="connsiteX7" fmla="*/ 355714 w 3856164"/>
              <a:gd name="connsiteY7" fmla="*/ 2 h 1088476"/>
              <a:gd name="connsiteX8" fmla="*/ 0 w 3856164"/>
              <a:gd name="connsiteY8" fmla="*/ 543019 h 1088476"/>
              <a:gd name="connsiteX9" fmla="*/ 122006 w 3856164"/>
              <a:gd name="connsiteY9" fmla="*/ 622681 h 1088476"/>
              <a:gd name="connsiteX10" fmla="*/ 1928081 w 3856164"/>
              <a:gd name="connsiteY10" fmla="*/ 1088476 h 1088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856164" h="1088476">
                <a:moveTo>
                  <a:pt x="1928081" y="1088476"/>
                </a:moveTo>
                <a:cubicBezTo>
                  <a:pt x="2614132" y="1088476"/>
                  <a:pt x="3243354" y="913673"/>
                  <a:pt x="3734157" y="622681"/>
                </a:cubicBezTo>
                <a:lnTo>
                  <a:pt x="3856164" y="543018"/>
                </a:lnTo>
                <a:lnTo>
                  <a:pt x="3500450" y="0"/>
                </a:lnTo>
                <a:lnTo>
                  <a:pt x="3364732" y="55801"/>
                </a:lnTo>
                <a:cubicBezTo>
                  <a:pt x="2937669" y="212811"/>
                  <a:pt x="2448264" y="301996"/>
                  <a:pt x="1928080" y="301996"/>
                </a:cubicBezTo>
                <a:cubicBezTo>
                  <a:pt x="1407897" y="301996"/>
                  <a:pt x="918492" y="212811"/>
                  <a:pt x="491428" y="55801"/>
                </a:cubicBezTo>
                <a:lnTo>
                  <a:pt x="355714" y="2"/>
                </a:lnTo>
                <a:lnTo>
                  <a:pt x="0" y="543019"/>
                </a:lnTo>
                <a:lnTo>
                  <a:pt x="122006" y="622681"/>
                </a:lnTo>
                <a:cubicBezTo>
                  <a:pt x="612809" y="913673"/>
                  <a:pt x="1242030" y="1088476"/>
                  <a:pt x="1928081" y="1088476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flipV="1">
            <a:off x="4366917" y="2962223"/>
            <a:ext cx="3458165" cy="929555"/>
          </a:xfrm>
          <a:custGeom>
            <a:avLst/>
            <a:gdLst>
              <a:gd name="connsiteX0" fmla="*/ 1550586 w 3101176"/>
              <a:gd name="connsiteY0" fmla="*/ 833596 h 833596"/>
              <a:gd name="connsiteX1" fmla="*/ 2987238 w 3101176"/>
              <a:gd name="connsiteY1" fmla="*/ 587401 h 833596"/>
              <a:gd name="connsiteX2" fmla="*/ 3101176 w 3101176"/>
              <a:gd name="connsiteY2" fmla="*/ 540555 h 833596"/>
              <a:gd name="connsiteX3" fmla="*/ 2747076 w 3101176"/>
              <a:gd name="connsiteY3" fmla="*/ 0 h 833596"/>
              <a:gd name="connsiteX4" fmla="*/ 2723772 w 3101176"/>
              <a:gd name="connsiteY4" fmla="*/ 7598 h 833596"/>
              <a:gd name="connsiteX5" fmla="*/ 1550586 w 3101176"/>
              <a:gd name="connsiteY5" fmla="*/ 167897 h 833596"/>
              <a:gd name="connsiteX6" fmla="*/ 377401 w 3101176"/>
              <a:gd name="connsiteY6" fmla="*/ 7598 h 833596"/>
              <a:gd name="connsiteX7" fmla="*/ 354101 w 3101176"/>
              <a:gd name="connsiteY7" fmla="*/ 2 h 833596"/>
              <a:gd name="connsiteX8" fmla="*/ 0 w 3101176"/>
              <a:gd name="connsiteY8" fmla="*/ 540557 h 833596"/>
              <a:gd name="connsiteX9" fmla="*/ 113934 w 3101176"/>
              <a:gd name="connsiteY9" fmla="*/ 587401 h 833596"/>
              <a:gd name="connsiteX10" fmla="*/ 1550586 w 3101176"/>
              <a:gd name="connsiteY10" fmla="*/ 833596 h 833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01176" h="833596">
                <a:moveTo>
                  <a:pt x="1550586" y="833596"/>
                </a:moveTo>
                <a:cubicBezTo>
                  <a:pt x="2070770" y="833596"/>
                  <a:pt x="2560175" y="744411"/>
                  <a:pt x="2987238" y="587401"/>
                </a:cubicBezTo>
                <a:lnTo>
                  <a:pt x="3101176" y="540555"/>
                </a:lnTo>
                <a:lnTo>
                  <a:pt x="2747076" y="0"/>
                </a:lnTo>
                <a:lnTo>
                  <a:pt x="2723772" y="7598"/>
                </a:lnTo>
                <a:cubicBezTo>
                  <a:pt x="2363182" y="110819"/>
                  <a:pt x="1966733" y="167897"/>
                  <a:pt x="1550586" y="167897"/>
                </a:cubicBezTo>
                <a:cubicBezTo>
                  <a:pt x="1134440" y="167897"/>
                  <a:pt x="737991" y="110819"/>
                  <a:pt x="377401" y="7598"/>
                </a:cubicBezTo>
                <a:lnTo>
                  <a:pt x="354101" y="2"/>
                </a:lnTo>
                <a:lnTo>
                  <a:pt x="0" y="540557"/>
                </a:lnTo>
                <a:lnTo>
                  <a:pt x="113934" y="587401"/>
                </a:lnTo>
                <a:cubicBezTo>
                  <a:pt x="540998" y="744411"/>
                  <a:pt x="1030403" y="833596"/>
                  <a:pt x="1550586" y="833596"/>
                </a:cubicBezTo>
                <a:close/>
              </a:path>
            </a:pathLst>
          </a:custGeom>
          <a:solidFill>
            <a:srgbClr val="62553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flipV="1">
            <a:off x="4787186" y="3798679"/>
            <a:ext cx="2617633" cy="829838"/>
          </a:xfrm>
          <a:custGeom>
            <a:avLst/>
            <a:gdLst>
              <a:gd name="connsiteX0" fmla="*/ 1173704 w 2347413"/>
              <a:gd name="connsiteY0" fmla="*/ 744174 h 744174"/>
              <a:gd name="connsiteX1" fmla="*/ 2346890 w 2347413"/>
              <a:gd name="connsiteY1" fmla="*/ 583875 h 744174"/>
              <a:gd name="connsiteX2" fmla="*/ 2347413 w 2347413"/>
              <a:gd name="connsiteY2" fmla="*/ 583705 h 744174"/>
              <a:gd name="connsiteX3" fmla="*/ 1965046 w 2347413"/>
              <a:gd name="connsiteY3" fmla="*/ 0 h 744174"/>
              <a:gd name="connsiteX4" fmla="*/ 1781130 w 2347413"/>
              <a:gd name="connsiteY4" fmla="*/ 32004 h 744174"/>
              <a:gd name="connsiteX5" fmla="*/ 1173703 w 2347413"/>
              <a:gd name="connsiteY5" fmla="*/ 73446 h 744174"/>
              <a:gd name="connsiteX6" fmla="*/ 566277 w 2347413"/>
              <a:gd name="connsiteY6" fmla="*/ 32004 h 744174"/>
              <a:gd name="connsiteX7" fmla="*/ 382367 w 2347413"/>
              <a:gd name="connsiteY7" fmla="*/ 1 h 744174"/>
              <a:gd name="connsiteX8" fmla="*/ 0 w 2347413"/>
              <a:gd name="connsiteY8" fmla="*/ 583706 h 744174"/>
              <a:gd name="connsiteX9" fmla="*/ 519 w 2347413"/>
              <a:gd name="connsiteY9" fmla="*/ 583875 h 744174"/>
              <a:gd name="connsiteX10" fmla="*/ 1173704 w 2347413"/>
              <a:gd name="connsiteY10" fmla="*/ 744174 h 744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47413" h="744174">
                <a:moveTo>
                  <a:pt x="1173704" y="744174"/>
                </a:moveTo>
                <a:cubicBezTo>
                  <a:pt x="1589851" y="744174"/>
                  <a:pt x="1986300" y="687095"/>
                  <a:pt x="2346890" y="583875"/>
                </a:cubicBezTo>
                <a:lnTo>
                  <a:pt x="2347413" y="583705"/>
                </a:lnTo>
                <a:lnTo>
                  <a:pt x="1965046" y="0"/>
                </a:lnTo>
                <a:lnTo>
                  <a:pt x="1781130" y="32004"/>
                </a:lnTo>
                <a:cubicBezTo>
                  <a:pt x="1584925" y="59177"/>
                  <a:pt x="1381777" y="73446"/>
                  <a:pt x="1173703" y="73446"/>
                </a:cubicBezTo>
                <a:cubicBezTo>
                  <a:pt x="965630" y="73446"/>
                  <a:pt x="762481" y="59177"/>
                  <a:pt x="566277" y="32004"/>
                </a:cubicBezTo>
                <a:lnTo>
                  <a:pt x="382367" y="1"/>
                </a:lnTo>
                <a:lnTo>
                  <a:pt x="0" y="583706"/>
                </a:lnTo>
                <a:lnTo>
                  <a:pt x="519" y="583875"/>
                </a:lnTo>
                <a:cubicBezTo>
                  <a:pt x="361109" y="687095"/>
                  <a:pt x="757558" y="744174"/>
                  <a:pt x="1173704" y="744174"/>
                </a:cubicBezTo>
                <a:close/>
              </a:path>
            </a:pathLst>
          </a:custGeom>
          <a:solidFill>
            <a:srgbClr val="F5B03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 flipV="1">
            <a:off x="5250467" y="4640741"/>
            <a:ext cx="1691070" cy="1366239"/>
          </a:xfrm>
          <a:custGeom>
            <a:avLst/>
            <a:gdLst>
              <a:gd name="connsiteX0" fmla="*/ 758246 w 1516499"/>
              <a:gd name="connsiteY0" fmla="*/ 1225201 h 1225201"/>
              <a:gd name="connsiteX1" fmla="*/ 1365673 w 1516499"/>
              <a:gd name="connsiteY1" fmla="*/ 1183759 h 1225201"/>
              <a:gd name="connsiteX2" fmla="*/ 1516499 w 1516499"/>
              <a:gd name="connsiteY2" fmla="*/ 1157513 h 1225201"/>
              <a:gd name="connsiteX3" fmla="*/ 758249 w 1516499"/>
              <a:gd name="connsiteY3" fmla="*/ 0 h 1225201"/>
              <a:gd name="connsiteX4" fmla="*/ 0 w 1516499"/>
              <a:gd name="connsiteY4" fmla="*/ 1157514 h 1225201"/>
              <a:gd name="connsiteX5" fmla="*/ 150820 w 1516499"/>
              <a:gd name="connsiteY5" fmla="*/ 1183759 h 1225201"/>
              <a:gd name="connsiteX6" fmla="*/ 758246 w 1516499"/>
              <a:gd name="connsiteY6" fmla="*/ 1225201 h 1225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16499" h="1225201">
                <a:moveTo>
                  <a:pt x="758246" y="1225201"/>
                </a:moveTo>
                <a:cubicBezTo>
                  <a:pt x="966320" y="1225201"/>
                  <a:pt x="1169468" y="1210932"/>
                  <a:pt x="1365673" y="1183759"/>
                </a:cubicBezTo>
                <a:lnTo>
                  <a:pt x="1516499" y="1157513"/>
                </a:lnTo>
                <a:lnTo>
                  <a:pt x="758249" y="0"/>
                </a:lnTo>
                <a:lnTo>
                  <a:pt x="0" y="1157514"/>
                </a:lnTo>
                <a:lnTo>
                  <a:pt x="150820" y="1183759"/>
                </a:lnTo>
                <a:cubicBezTo>
                  <a:pt x="347024" y="1210932"/>
                  <a:pt x="550173" y="1225201"/>
                  <a:pt x="758246" y="1225201"/>
                </a:cubicBezTo>
                <a:close/>
              </a:path>
            </a:pathLst>
          </a:custGeom>
          <a:solidFill>
            <a:srgbClr val="62553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8" name="Group 17出自【趣你的PPT】(微信:qunideppt)：最优质的PPT资源库"/>
          <p:cNvGrpSpPr>
            <a:grpSpLocks noChangeAspect="1"/>
          </p:cNvGrpSpPr>
          <p:nvPr/>
        </p:nvGrpSpPr>
        <p:grpSpPr>
          <a:xfrm>
            <a:off x="5880775" y="2247855"/>
            <a:ext cx="361297" cy="357571"/>
            <a:chOff x="6967126" y="4092464"/>
            <a:chExt cx="453105" cy="448433"/>
          </a:xfrm>
          <a:solidFill>
            <a:schemeClr val="bg1"/>
          </a:solidFill>
          <a:effectLst/>
        </p:grpSpPr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67126" y="4343773"/>
              <a:ext cx="453105" cy="197124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67126" y="4092464"/>
              <a:ext cx="453105" cy="260652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" name="Group 20出自【趣你的PPT】(微信:qunideppt)：最优质的PPT资源库"/>
          <p:cNvGrpSpPr>
            <a:grpSpLocks noChangeAspect="1"/>
          </p:cNvGrpSpPr>
          <p:nvPr/>
        </p:nvGrpSpPr>
        <p:grpSpPr>
          <a:xfrm>
            <a:off x="5873227" y="3155671"/>
            <a:ext cx="508881" cy="386654"/>
            <a:chOff x="4268086" y="4221191"/>
            <a:chExt cx="509646" cy="387231"/>
          </a:xfrm>
          <a:solidFill>
            <a:schemeClr val="bg1"/>
          </a:solidFill>
          <a:effectLst/>
        </p:grpSpPr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68086" y="4273030"/>
              <a:ext cx="337890" cy="335392"/>
            </a:xfrm>
            <a:custGeom>
              <a:avLst/>
              <a:gdLst>
                <a:gd name="T0" fmla="*/ 229 w 229"/>
                <a:gd name="T1" fmla="*/ 128 h 227"/>
                <a:gd name="T2" fmla="*/ 229 w 229"/>
                <a:gd name="T3" fmla="*/ 98 h 227"/>
                <a:gd name="T4" fmla="*/ 206 w 229"/>
                <a:gd name="T5" fmla="*/ 93 h 227"/>
                <a:gd name="T6" fmla="*/ 200 w 229"/>
                <a:gd name="T7" fmla="*/ 76 h 227"/>
                <a:gd name="T8" fmla="*/ 216 w 229"/>
                <a:gd name="T9" fmla="*/ 58 h 227"/>
                <a:gd name="T10" fmla="*/ 198 w 229"/>
                <a:gd name="T11" fmla="*/ 34 h 227"/>
                <a:gd name="T12" fmla="*/ 176 w 229"/>
                <a:gd name="T13" fmla="*/ 44 h 227"/>
                <a:gd name="T14" fmla="*/ 161 w 229"/>
                <a:gd name="T15" fmla="*/ 33 h 227"/>
                <a:gd name="T16" fmla="*/ 164 w 229"/>
                <a:gd name="T17" fmla="*/ 9 h 227"/>
                <a:gd name="T18" fmla="*/ 135 w 229"/>
                <a:gd name="T19" fmla="*/ 0 h 227"/>
                <a:gd name="T20" fmla="*/ 123 w 229"/>
                <a:gd name="T21" fmla="*/ 20 h 227"/>
                <a:gd name="T22" fmla="*/ 114 w 229"/>
                <a:gd name="T23" fmla="*/ 20 h 227"/>
                <a:gd name="T24" fmla="*/ 105 w 229"/>
                <a:gd name="T25" fmla="*/ 20 h 227"/>
                <a:gd name="T26" fmla="*/ 93 w 229"/>
                <a:gd name="T27" fmla="*/ 0 h 227"/>
                <a:gd name="T28" fmla="*/ 65 w 229"/>
                <a:gd name="T29" fmla="*/ 9 h 227"/>
                <a:gd name="T30" fmla="*/ 67 w 229"/>
                <a:gd name="T31" fmla="*/ 33 h 227"/>
                <a:gd name="T32" fmla="*/ 52 w 229"/>
                <a:gd name="T33" fmla="*/ 44 h 227"/>
                <a:gd name="T34" fmla="*/ 30 w 229"/>
                <a:gd name="T35" fmla="*/ 34 h 227"/>
                <a:gd name="T36" fmla="*/ 13 w 229"/>
                <a:gd name="T37" fmla="*/ 58 h 227"/>
                <a:gd name="T38" fmla="*/ 29 w 229"/>
                <a:gd name="T39" fmla="*/ 76 h 227"/>
                <a:gd name="T40" fmla="*/ 23 w 229"/>
                <a:gd name="T41" fmla="*/ 94 h 227"/>
                <a:gd name="T42" fmla="*/ 0 w 229"/>
                <a:gd name="T43" fmla="*/ 98 h 227"/>
                <a:gd name="T44" fmla="*/ 0 w 229"/>
                <a:gd name="T45" fmla="*/ 128 h 227"/>
                <a:gd name="T46" fmla="*/ 23 w 229"/>
                <a:gd name="T47" fmla="*/ 133 h 227"/>
                <a:gd name="T48" fmla="*/ 29 w 229"/>
                <a:gd name="T49" fmla="*/ 151 h 227"/>
                <a:gd name="T50" fmla="*/ 13 w 229"/>
                <a:gd name="T51" fmla="*/ 169 h 227"/>
                <a:gd name="T52" fmla="*/ 31 w 229"/>
                <a:gd name="T53" fmla="*/ 193 h 227"/>
                <a:gd name="T54" fmla="*/ 52 w 229"/>
                <a:gd name="T55" fmla="*/ 183 h 227"/>
                <a:gd name="T56" fmla="*/ 67 w 229"/>
                <a:gd name="T57" fmla="*/ 194 h 227"/>
                <a:gd name="T58" fmla="*/ 65 w 229"/>
                <a:gd name="T59" fmla="*/ 218 h 227"/>
                <a:gd name="T60" fmla="*/ 93 w 229"/>
                <a:gd name="T61" fmla="*/ 227 h 227"/>
                <a:gd name="T62" fmla="*/ 105 w 229"/>
                <a:gd name="T63" fmla="*/ 206 h 227"/>
                <a:gd name="T64" fmla="*/ 114 w 229"/>
                <a:gd name="T65" fmla="*/ 207 h 227"/>
                <a:gd name="T66" fmla="*/ 124 w 229"/>
                <a:gd name="T67" fmla="*/ 206 h 227"/>
                <a:gd name="T68" fmla="*/ 135 w 229"/>
                <a:gd name="T69" fmla="*/ 227 h 227"/>
                <a:gd name="T70" fmla="*/ 164 w 229"/>
                <a:gd name="T71" fmla="*/ 217 h 227"/>
                <a:gd name="T72" fmla="*/ 161 w 229"/>
                <a:gd name="T73" fmla="*/ 194 h 227"/>
                <a:gd name="T74" fmla="*/ 176 w 229"/>
                <a:gd name="T75" fmla="*/ 183 h 227"/>
                <a:gd name="T76" fmla="*/ 198 w 229"/>
                <a:gd name="T77" fmla="*/ 193 h 227"/>
                <a:gd name="T78" fmla="*/ 216 w 229"/>
                <a:gd name="T79" fmla="*/ 168 h 227"/>
                <a:gd name="T80" fmla="*/ 200 w 229"/>
                <a:gd name="T81" fmla="*/ 151 h 227"/>
                <a:gd name="T82" fmla="*/ 206 w 229"/>
                <a:gd name="T83" fmla="*/ 133 h 227"/>
                <a:gd name="T84" fmla="*/ 229 w 229"/>
                <a:gd name="T85" fmla="*/ 128 h 227"/>
                <a:gd name="T86" fmla="*/ 114 w 229"/>
                <a:gd name="T87" fmla="*/ 180 h 227"/>
                <a:gd name="T88" fmla="*/ 47 w 229"/>
                <a:gd name="T89" fmla="*/ 113 h 227"/>
                <a:gd name="T90" fmla="*/ 114 w 229"/>
                <a:gd name="T91" fmla="*/ 46 h 227"/>
                <a:gd name="T92" fmla="*/ 181 w 229"/>
                <a:gd name="T93" fmla="*/ 113 h 227"/>
                <a:gd name="T94" fmla="*/ 114 w 229"/>
                <a:gd name="T95" fmla="*/ 18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5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77871" y="4221191"/>
              <a:ext cx="199861" cy="199861"/>
            </a:xfrm>
            <a:custGeom>
              <a:avLst/>
              <a:gdLst>
                <a:gd name="T0" fmla="*/ 135 w 135"/>
                <a:gd name="T1" fmla="*/ 76 h 135"/>
                <a:gd name="T2" fmla="*/ 135 w 135"/>
                <a:gd name="T3" fmla="*/ 58 h 135"/>
                <a:gd name="T4" fmla="*/ 122 w 135"/>
                <a:gd name="T5" fmla="*/ 55 h 135"/>
                <a:gd name="T6" fmla="*/ 118 w 135"/>
                <a:gd name="T7" fmla="*/ 45 h 135"/>
                <a:gd name="T8" fmla="*/ 128 w 135"/>
                <a:gd name="T9" fmla="*/ 34 h 135"/>
                <a:gd name="T10" fmla="*/ 117 w 135"/>
                <a:gd name="T11" fmla="*/ 20 h 135"/>
                <a:gd name="T12" fmla="*/ 104 w 135"/>
                <a:gd name="T13" fmla="*/ 26 h 135"/>
                <a:gd name="T14" fmla="*/ 96 w 135"/>
                <a:gd name="T15" fmla="*/ 19 h 135"/>
                <a:gd name="T16" fmla="*/ 97 w 135"/>
                <a:gd name="T17" fmla="*/ 5 h 135"/>
                <a:gd name="T18" fmla="*/ 80 w 135"/>
                <a:gd name="T19" fmla="*/ 0 h 135"/>
                <a:gd name="T20" fmla="*/ 73 w 135"/>
                <a:gd name="T21" fmla="*/ 12 h 135"/>
                <a:gd name="T22" fmla="*/ 67 w 135"/>
                <a:gd name="T23" fmla="*/ 12 h 135"/>
                <a:gd name="T24" fmla="*/ 62 w 135"/>
                <a:gd name="T25" fmla="*/ 12 h 135"/>
                <a:gd name="T26" fmla="*/ 55 w 135"/>
                <a:gd name="T27" fmla="*/ 0 h 135"/>
                <a:gd name="T28" fmla="*/ 38 w 135"/>
                <a:gd name="T29" fmla="*/ 5 h 135"/>
                <a:gd name="T30" fmla="*/ 39 w 135"/>
                <a:gd name="T31" fmla="*/ 19 h 135"/>
                <a:gd name="T32" fmla="*/ 30 w 135"/>
                <a:gd name="T33" fmla="*/ 26 h 135"/>
                <a:gd name="T34" fmla="*/ 18 w 135"/>
                <a:gd name="T35" fmla="*/ 20 h 135"/>
                <a:gd name="T36" fmla="*/ 7 w 135"/>
                <a:gd name="T37" fmla="*/ 34 h 135"/>
                <a:gd name="T38" fmla="*/ 17 w 135"/>
                <a:gd name="T39" fmla="*/ 45 h 135"/>
                <a:gd name="T40" fmla="*/ 13 w 135"/>
                <a:gd name="T41" fmla="*/ 55 h 135"/>
                <a:gd name="T42" fmla="*/ 0 w 135"/>
                <a:gd name="T43" fmla="*/ 58 h 135"/>
                <a:gd name="T44" fmla="*/ 0 w 135"/>
                <a:gd name="T45" fmla="*/ 76 h 135"/>
                <a:gd name="T46" fmla="*/ 13 w 135"/>
                <a:gd name="T47" fmla="*/ 79 h 135"/>
                <a:gd name="T48" fmla="*/ 17 w 135"/>
                <a:gd name="T49" fmla="*/ 90 h 135"/>
                <a:gd name="T50" fmla="*/ 7 w 135"/>
                <a:gd name="T51" fmla="*/ 100 h 135"/>
                <a:gd name="T52" fmla="*/ 18 w 135"/>
                <a:gd name="T53" fmla="*/ 114 h 135"/>
                <a:gd name="T54" fmla="*/ 31 w 135"/>
                <a:gd name="T55" fmla="*/ 109 h 135"/>
                <a:gd name="T56" fmla="*/ 39 w 135"/>
                <a:gd name="T57" fmla="*/ 115 h 135"/>
                <a:gd name="T58" fmla="*/ 38 w 135"/>
                <a:gd name="T59" fmla="*/ 129 h 135"/>
                <a:gd name="T60" fmla="*/ 55 w 135"/>
                <a:gd name="T61" fmla="*/ 135 h 135"/>
                <a:gd name="T62" fmla="*/ 62 w 135"/>
                <a:gd name="T63" fmla="*/ 122 h 135"/>
                <a:gd name="T64" fmla="*/ 68 w 135"/>
                <a:gd name="T65" fmla="*/ 123 h 135"/>
                <a:gd name="T66" fmla="*/ 73 w 135"/>
                <a:gd name="T67" fmla="*/ 122 h 135"/>
                <a:gd name="T68" fmla="*/ 80 w 135"/>
                <a:gd name="T69" fmla="*/ 135 h 135"/>
                <a:gd name="T70" fmla="*/ 97 w 135"/>
                <a:gd name="T71" fmla="*/ 129 h 135"/>
                <a:gd name="T72" fmla="*/ 96 w 135"/>
                <a:gd name="T73" fmla="*/ 115 h 135"/>
                <a:gd name="T74" fmla="*/ 104 w 135"/>
                <a:gd name="T75" fmla="*/ 109 h 135"/>
                <a:gd name="T76" fmla="*/ 117 w 135"/>
                <a:gd name="T77" fmla="*/ 114 h 135"/>
                <a:gd name="T78" fmla="*/ 128 w 135"/>
                <a:gd name="T79" fmla="*/ 100 h 135"/>
                <a:gd name="T80" fmla="*/ 118 w 135"/>
                <a:gd name="T81" fmla="*/ 89 h 135"/>
                <a:gd name="T82" fmla="*/ 122 w 135"/>
                <a:gd name="T83" fmla="*/ 79 h 135"/>
                <a:gd name="T84" fmla="*/ 135 w 135"/>
                <a:gd name="T85" fmla="*/ 76 h 135"/>
                <a:gd name="T86" fmla="*/ 67 w 135"/>
                <a:gd name="T87" fmla="*/ 107 h 135"/>
                <a:gd name="T88" fmla="*/ 28 w 135"/>
                <a:gd name="T89" fmla="*/ 67 h 135"/>
                <a:gd name="T90" fmla="*/ 67 w 135"/>
                <a:gd name="T91" fmla="*/ 27 h 135"/>
                <a:gd name="T92" fmla="*/ 107 w 135"/>
                <a:gd name="T93" fmla="*/ 67 h 135"/>
                <a:gd name="T94" fmla="*/ 67 w 135"/>
                <a:gd name="T95" fmla="*/ 10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5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4" name="Group 23出自【趣你的PPT】(微信:qunideppt)：最优质的PPT资源库"/>
          <p:cNvGrpSpPr>
            <a:grpSpLocks noChangeAspect="1"/>
          </p:cNvGrpSpPr>
          <p:nvPr/>
        </p:nvGrpSpPr>
        <p:grpSpPr>
          <a:xfrm>
            <a:off x="5914994" y="3981536"/>
            <a:ext cx="345186" cy="386032"/>
            <a:chOff x="5999255" y="3275006"/>
            <a:chExt cx="402656" cy="450303"/>
          </a:xfrm>
          <a:solidFill>
            <a:schemeClr val="bg1"/>
          </a:solidFill>
          <a:effectLst/>
        </p:grpSpPr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68389" y="3442234"/>
              <a:ext cx="56988" cy="57923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3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96380" y="3404865"/>
              <a:ext cx="48580" cy="48580"/>
            </a:xfrm>
            <a:custGeom>
              <a:avLst/>
              <a:gdLst>
                <a:gd name="T0" fmla="*/ 11 w 22"/>
                <a:gd name="T1" fmla="*/ 0 h 22"/>
                <a:gd name="T2" fmla="*/ 0 w 22"/>
                <a:gd name="T3" fmla="*/ 11 h 22"/>
                <a:gd name="T4" fmla="*/ 11 w 22"/>
                <a:gd name="T5" fmla="*/ 22 h 22"/>
                <a:gd name="T6" fmla="*/ 22 w 22"/>
                <a:gd name="T7" fmla="*/ 11 h 22"/>
                <a:gd name="T8" fmla="*/ 11 w 22"/>
                <a:gd name="T9" fmla="*/ 0 h 22"/>
                <a:gd name="T10" fmla="*/ 11 w 22"/>
                <a:gd name="T11" fmla="*/ 17 h 22"/>
                <a:gd name="T12" fmla="*/ 5 w 22"/>
                <a:gd name="T13" fmla="*/ 11 h 22"/>
                <a:gd name="T14" fmla="*/ 11 w 22"/>
                <a:gd name="T15" fmla="*/ 5 h 22"/>
                <a:gd name="T16" fmla="*/ 17 w 22"/>
                <a:gd name="T17" fmla="*/ 11 h 22"/>
                <a:gd name="T18" fmla="*/ 11 w 22"/>
                <a:gd name="T1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81468" y="3456248"/>
              <a:ext cx="30830" cy="30830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7 h 14"/>
                <a:gd name="T4" fmla="*/ 7 w 14"/>
                <a:gd name="T5" fmla="*/ 14 h 14"/>
                <a:gd name="T6" fmla="*/ 14 w 14"/>
                <a:gd name="T7" fmla="*/ 7 h 14"/>
                <a:gd name="T8" fmla="*/ 7 w 14"/>
                <a:gd name="T9" fmla="*/ 0 h 14"/>
                <a:gd name="T10" fmla="*/ 7 w 14"/>
                <a:gd name="T11" fmla="*/ 10 h 14"/>
                <a:gd name="T12" fmla="*/ 4 w 14"/>
                <a:gd name="T13" fmla="*/ 7 h 14"/>
                <a:gd name="T14" fmla="*/ 7 w 14"/>
                <a:gd name="T15" fmla="*/ 3 h 14"/>
                <a:gd name="T16" fmla="*/ 11 w 14"/>
                <a:gd name="T17" fmla="*/ 7 h 14"/>
                <a:gd name="T18" fmla="*/ 7 w 14"/>
                <a:gd name="T1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72089" y="3380574"/>
              <a:ext cx="97161" cy="97161"/>
            </a:xfrm>
            <a:custGeom>
              <a:avLst/>
              <a:gdLst>
                <a:gd name="T0" fmla="*/ 22 w 44"/>
                <a:gd name="T1" fmla="*/ 0 h 44"/>
                <a:gd name="T2" fmla="*/ 0 w 44"/>
                <a:gd name="T3" fmla="*/ 22 h 44"/>
                <a:gd name="T4" fmla="*/ 22 w 44"/>
                <a:gd name="T5" fmla="*/ 44 h 44"/>
                <a:gd name="T6" fmla="*/ 44 w 44"/>
                <a:gd name="T7" fmla="*/ 22 h 44"/>
                <a:gd name="T8" fmla="*/ 22 w 44"/>
                <a:gd name="T9" fmla="*/ 0 h 44"/>
                <a:gd name="T10" fmla="*/ 22 w 44"/>
                <a:gd name="T11" fmla="*/ 39 h 44"/>
                <a:gd name="T12" fmla="*/ 5 w 44"/>
                <a:gd name="T13" fmla="*/ 22 h 44"/>
                <a:gd name="T14" fmla="*/ 22 w 44"/>
                <a:gd name="T15" fmla="*/ 6 h 44"/>
                <a:gd name="T16" fmla="*/ 39 w 44"/>
                <a:gd name="T17" fmla="*/ 22 h 44"/>
                <a:gd name="T18" fmla="*/ 22 w 44"/>
                <a:gd name="T19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99255" y="3275006"/>
              <a:ext cx="402656" cy="450303"/>
            </a:xfrm>
            <a:custGeom>
              <a:avLst/>
              <a:gdLst>
                <a:gd name="T0" fmla="*/ 157 w 182"/>
                <a:gd name="T1" fmla="*/ 96 h 204"/>
                <a:gd name="T2" fmla="*/ 153 w 182"/>
                <a:gd name="T3" fmla="*/ 48 h 204"/>
                <a:gd name="T4" fmla="*/ 78 w 182"/>
                <a:gd name="T5" fmla="*/ 0 h 204"/>
                <a:gd name="T6" fmla="*/ 1 w 182"/>
                <a:gd name="T7" fmla="*/ 79 h 204"/>
                <a:gd name="T8" fmla="*/ 0 w 182"/>
                <a:gd name="T9" fmla="*/ 204 h 204"/>
                <a:gd name="T10" fmla="*/ 113 w 182"/>
                <a:gd name="T11" fmla="*/ 176 h 204"/>
                <a:gd name="T12" fmla="*/ 147 w 182"/>
                <a:gd name="T13" fmla="*/ 176 h 204"/>
                <a:gd name="T14" fmla="*/ 147 w 182"/>
                <a:gd name="T15" fmla="*/ 176 h 204"/>
                <a:gd name="T16" fmla="*/ 156 w 182"/>
                <a:gd name="T17" fmla="*/ 151 h 204"/>
                <a:gd name="T18" fmla="*/ 146 w 182"/>
                <a:gd name="T19" fmla="*/ 145 h 204"/>
                <a:gd name="T20" fmla="*/ 156 w 182"/>
                <a:gd name="T21" fmla="*/ 140 h 204"/>
                <a:gd name="T22" fmla="*/ 155 w 182"/>
                <a:gd name="T23" fmla="*/ 138 h 204"/>
                <a:gd name="T24" fmla="*/ 170 w 182"/>
                <a:gd name="T25" fmla="*/ 111 h 204"/>
                <a:gd name="T26" fmla="*/ 62 w 182"/>
                <a:gd name="T27" fmla="*/ 93 h 204"/>
                <a:gd name="T28" fmla="*/ 62 w 182"/>
                <a:gd name="T29" fmla="*/ 102 h 204"/>
                <a:gd name="T30" fmla="*/ 54 w 182"/>
                <a:gd name="T31" fmla="*/ 105 h 204"/>
                <a:gd name="T32" fmla="*/ 48 w 182"/>
                <a:gd name="T33" fmla="*/ 110 h 204"/>
                <a:gd name="T34" fmla="*/ 40 w 182"/>
                <a:gd name="T35" fmla="*/ 107 h 204"/>
                <a:gd name="T36" fmla="*/ 32 w 182"/>
                <a:gd name="T37" fmla="*/ 107 h 204"/>
                <a:gd name="T38" fmla="*/ 28 w 182"/>
                <a:gd name="T39" fmla="*/ 99 h 204"/>
                <a:gd name="T40" fmla="*/ 22 w 182"/>
                <a:gd name="T41" fmla="*/ 93 h 204"/>
                <a:gd name="T42" fmla="*/ 26 w 182"/>
                <a:gd name="T43" fmla="*/ 85 h 204"/>
                <a:gd name="T44" fmla="*/ 26 w 182"/>
                <a:gd name="T45" fmla="*/ 76 h 204"/>
                <a:gd name="T46" fmla="*/ 34 w 182"/>
                <a:gd name="T47" fmla="*/ 73 h 204"/>
                <a:gd name="T48" fmla="*/ 40 w 182"/>
                <a:gd name="T49" fmla="*/ 68 h 204"/>
                <a:gd name="T50" fmla="*/ 48 w 182"/>
                <a:gd name="T51" fmla="*/ 71 h 204"/>
                <a:gd name="T52" fmla="*/ 57 w 182"/>
                <a:gd name="T53" fmla="*/ 71 h 204"/>
                <a:gd name="T54" fmla="*/ 60 w 182"/>
                <a:gd name="T55" fmla="*/ 79 h 204"/>
                <a:gd name="T56" fmla="*/ 66 w 182"/>
                <a:gd name="T57" fmla="*/ 85 h 204"/>
                <a:gd name="T58" fmla="*/ 136 w 182"/>
                <a:gd name="T59" fmla="*/ 77 h 204"/>
                <a:gd name="T60" fmla="*/ 126 w 182"/>
                <a:gd name="T61" fmla="*/ 87 h 204"/>
                <a:gd name="T62" fmla="*/ 121 w 182"/>
                <a:gd name="T63" fmla="*/ 100 h 204"/>
                <a:gd name="T64" fmla="*/ 107 w 182"/>
                <a:gd name="T65" fmla="*/ 100 h 204"/>
                <a:gd name="T66" fmla="*/ 94 w 182"/>
                <a:gd name="T67" fmla="*/ 105 h 204"/>
                <a:gd name="T68" fmla="*/ 83 w 182"/>
                <a:gd name="T69" fmla="*/ 96 h 204"/>
                <a:gd name="T70" fmla="*/ 70 w 182"/>
                <a:gd name="T71" fmla="*/ 91 h 204"/>
                <a:gd name="T72" fmla="*/ 70 w 182"/>
                <a:gd name="T73" fmla="*/ 77 h 204"/>
                <a:gd name="T74" fmla="*/ 64 w 182"/>
                <a:gd name="T75" fmla="*/ 64 h 204"/>
                <a:gd name="T76" fmla="*/ 74 w 182"/>
                <a:gd name="T77" fmla="*/ 53 h 204"/>
                <a:gd name="T78" fmla="*/ 79 w 182"/>
                <a:gd name="T79" fmla="*/ 40 h 204"/>
                <a:gd name="T80" fmla="*/ 94 w 182"/>
                <a:gd name="T81" fmla="*/ 40 h 204"/>
                <a:gd name="T82" fmla="*/ 107 w 182"/>
                <a:gd name="T83" fmla="*/ 35 h 204"/>
                <a:gd name="T84" fmla="*/ 117 w 182"/>
                <a:gd name="T85" fmla="*/ 44 h 204"/>
                <a:gd name="T86" fmla="*/ 130 w 182"/>
                <a:gd name="T87" fmla="*/ 49 h 204"/>
                <a:gd name="T88" fmla="*/ 130 w 182"/>
                <a:gd name="T89" fmla="*/ 64 h 204"/>
                <a:gd name="T90" fmla="*/ 136 w 182"/>
                <a:gd name="T91" fmla="*/ 77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5888915" y="4909978"/>
            <a:ext cx="402640" cy="455400"/>
            <a:chOff x="4994016" y="4872552"/>
            <a:chExt cx="406393" cy="459645"/>
          </a:xfrm>
          <a:solidFill>
            <a:schemeClr val="bg1"/>
          </a:solidFill>
          <a:effectLst/>
        </p:grpSpPr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49136" y="4872552"/>
              <a:ext cx="351273" cy="456842"/>
            </a:xfrm>
            <a:custGeom>
              <a:avLst/>
              <a:gdLst>
                <a:gd name="T0" fmla="*/ 157 w 159"/>
                <a:gd name="T1" fmla="*/ 185 h 207"/>
                <a:gd name="T2" fmla="*/ 89 w 159"/>
                <a:gd name="T3" fmla="*/ 79 h 207"/>
                <a:gd name="T4" fmla="*/ 92 w 159"/>
                <a:gd name="T5" fmla="*/ 24 h 207"/>
                <a:gd name="T6" fmla="*/ 42 w 159"/>
                <a:gd name="T7" fmla="*/ 4 h 207"/>
                <a:gd name="T8" fmla="*/ 70 w 159"/>
                <a:gd name="T9" fmla="*/ 48 h 207"/>
                <a:gd name="T10" fmla="*/ 37 w 159"/>
                <a:gd name="T11" fmla="*/ 69 h 207"/>
                <a:gd name="T12" fmla="*/ 10 w 159"/>
                <a:gd name="T13" fmla="*/ 27 h 207"/>
                <a:gd name="T14" fmla="*/ 10 w 159"/>
                <a:gd name="T15" fmla="*/ 77 h 207"/>
                <a:gd name="T16" fmla="*/ 62 w 159"/>
                <a:gd name="T17" fmla="*/ 96 h 207"/>
                <a:gd name="T18" fmla="*/ 130 w 159"/>
                <a:gd name="T19" fmla="*/ 202 h 207"/>
                <a:gd name="T20" fmla="*/ 143 w 159"/>
                <a:gd name="T21" fmla="*/ 205 h 207"/>
                <a:gd name="T22" fmla="*/ 154 w 159"/>
                <a:gd name="T23" fmla="*/ 197 h 207"/>
                <a:gd name="T24" fmla="*/ 157 w 159"/>
                <a:gd name="T25" fmla="*/ 185 h 207"/>
                <a:gd name="T26" fmla="*/ 144 w 159"/>
                <a:gd name="T27" fmla="*/ 193 h 207"/>
                <a:gd name="T28" fmla="*/ 134 w 159"/>
                <a:gd name="T29" fmla="*/ 191 h 207"/>
                <a:gd name="T30" fmla="*/ 137 w 159"/>
                <a:gd name="T31" fmla="*/ 182 h 207"/>
                <a:gd name="T32" fmla="*/ 146 w 159"/>
                <a:gd name="T33" fmla="*/ 184 h 207"/>
                <a:gd name="T34" fmla="*/ 144 w 159"/>
                <a:gd name="T35" fmla="*/ 19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94016" y="5104243"/>
              <a:ext cx="231691" cy="227954"/>
            </a:xfrm>
            <a:custGeom>
              <a:avLst/>
              <a:gdLst>
                <a:gd name="T0" fmla="*/ 91 w 105"/>
                <a:gd name="T1" fmla="*/ 26 h 103"/>
                <a:gd name="T2" fmla="*/ 97 w 105"/>
                <a:gd name="T3" fmla="*/ 20 h 103"/>
                <a:gd name="T4" fmla="*/ 84 w 105"/>
                <a:gd name="T5" fmla="*/ 7 h 103"/>
                <a:gd name="T6" fmla="*/ 78 w 105"/>
                <a:gd name="T7" fmla="*/ 13 h 103"/>
                <a:gd name="T8" fmla="*/ 62 w 105"/>
                <a:gd name="T9" fmla="*/ 7 h 103"/>
                <a:gd name="T10" fmla="*/ 62 w 105"/>
                <a:gd name="T11" fmla="*/ 0 h 103"/>
                <a:gd name="T12" fmla="*/ 43 w 105"/>
                <a:gd name="T13" fmla="*/ 0 h 103"/>
                <a:gd name="T14" fmla="*/ 43 w 105"/>
                <a:gd name="T15" fmla="*/ 7 h 103"/>
                <a:gd name="T16" fmla="*/ 28 w 105"/>
                <a:gd name="T17" fmla="*/ 13 h 103"/>
                <a:gd name="T18" fmla="*/ 22 w 105"/>
                <a:gd name="T19" fmla="*/ 7 h 103"/>
                <a:gd name="T20" fmla="*/ 8 w 105"/>
                <a:gd name="T21" fmla="*/ 20 h 103"/>
                <a:gd name="T22" fmla="*/ 15 w 105"/>
                <a:gd name="T23" fmla="*/ 27 h 103"/>
                <a:gd name="T24" fmla="*/ 8 w 105"/>
                <a:gd name="T25" fmla="*/ 42 h 103"/>
                <a:gd name="T26" fmla="*/ 0 w 105"/>
                <a:gd name="T27" fmla="*/ 42 h 103"/>
                <a:gd name="T28" fmla="*/ 0 w 105"/>
                <a:gd name="T29" fmla="*/ 61 h 103"/>
                <a:gd name="T30" fmla="*/ 9 w 105"/>
                <a:gd name="T31" fmla="*/ 61 h 103"/>
                <a:gd name="T32" fmla="*/ 15 w 105"/>
                <a:gd name="T33" fmla="*/ 76 h 103"/>
                <a:gd name="T34" fmla="*/ 9 w 105"/>
                <a:gd name="T35" fmla="*/ 82 h 103"/>
                <a:gd name="T36" fmla="*/ 22 w 105"/>
                <a:gd name="T37" fmla="*/ 95 h 103"/>
                <a:gd name="T38" fmla="*/ 28 w 105"/>
                <a:gd name="T39" fmla="*/ 89 h 103"/>
                <a:gd name="T40" fmla="*/ 43 w 105"/>
                <a:gd name="T41" fmla="*/ 95 h 103"/>
                <a:gd name="T42" fmla="*/ 43 w 105"/>
                <a:gd name="T43" fmla="*/ 103 h 103"/>
                <a:gd name="T44" fmla="*/ 62 w 105"/>
                <a:gd name="T45" fmla="*/ 103 h 103"/>
                <a:gd name="T46" fmla="*/ 62 w 105"/>
                <a:gd name="T47" fmla="*/ 95 h 103"/>
                <a:gd name="T48" fmla="*/ 77 w 105"/>
                <a:gd name="T49" fmla="*/ 89 h 103"/>
                <a:gd name="T50" fmla="*/ 83 w 105"/>
                <a:gd name="T51" fmla="*/ 95 h 103"/>
                <a:gd name="T52" fmla="*/ 96 w 105"/>
                <a:gd name="T53" fmla="*/ 82 h 103"/>
                <a:gd name="T54" fmla="*/ 91 w 105"/>
                <a:gd name="T55" fmla="*/ 76 h 103"/>
                <a:gd name="T56" fmla="*/ 97 w 105"/>
                <a:gd name="T57" fmla="*/ 61 h 103"/>
                <a:gd name="T58" fmla="*/ 105 w 105"/>
                <a:gd name="T59" fmla="*/ 61 h 103"/>
                <a:gd name="T60" fmla="*/ 105 w 105"/>
                <a:gd name="T61" fmla="*/ 42 h 103"/>
                <a:gd name="T62" fmla="*/ 97 w 105"/>
                <a:gd name="T63" fmla="*/ 42 h 103"/>
                <a:gd name="T64" fmla="*/ 91 w 105"/>
                <a:gd name="T65" fmla="*/ 26 h 103"/>
                <a:gd name="T66" fmla="*/ 53 w 105"/>
                <a:gd name="T67" fmla="*/ 83 h 103"/>
                <a:gd name="T68" fmla="*/ 21 w 105"/>
                <a:gd name="T69" fmla="*/ 51 h 103"/>
                <a:gd name="T70" fmla="*/ 53 w 105"/>
                <a:gd name="T71" fmla="*/ 19 h 103"/>
                <a:gd name="T72" fmla="*/ 85 w 105"/>
                <a:gd name="T73" fmla="*/ 51 h 103"/>
                <a:gd name="T74" fmla="*/ 53 w 105"/>
                <a:gd name="T75" fmla="*/ 8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91176" y="5199535"/>
              <a:ext cx="37370" cy="373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34" name="出自【趣你的PPT】(微信:qunideppt)：最优质的PPT资源库"/>
          <p:cNvSpPr txBox="1"/>
          <p:nvPr/>
        </p:nvSpPr>
        <p:spPr>
          <a:xfrm>
            <a:off x="8805138" y="2605426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809219" y="2891331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805138" y="4769617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809219" y="5055522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041944" y="2605426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046025" y="2891331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041944" y="4769617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1046025" y="5055522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501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339916" y="2589648"/>
            <a:ext cx="602376" cy="489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872" y="19598"/>
                </a:moveTo>
                <a:cubicBezTo>
                  <a:pt x="16872" y="19598"/>
                  <a:pt x="17025" y="19232"/>
                  <a:pt x="17253" y="18684"/>
                </a:cubicBezTo>
                <a:cubicBezTo>
                  <a:pt x="17504" y="18150"/>
                  <a:pt x="17837" y="17437"/>
                  <a:pt x="18171" y="16724"/>
                </a:cubicBezTo>
                <a:cubicBezTo>
                  <a:pt x="18492" y="16003"/>
                  <a:pt x="18888" y="15335"/>
                  <a:pt x="19147" y="14807"/>
                </a:cubicBezTo>
                <a:cubicBezTo>
                  <a:pt x="19416" y="14286"/>
                  <a:pt x="19595" y="13938"/>
                  <a:pt x="19595" y="13938"/>
                </a:cubicBezTo>
                <a:lnTo>
                  <a:pt x="18405" y="12951"/>
                </a:lnTo>
                <a:cubicBezTo>
                  <a:pt x="18405" y="12951"/>
                  <a:pt x="18221" y="13309"/>
                  <a:pt x="17944" y="13846"/>
                </a:cubicBezTo>
                <a:cubicBezTo>
                  <a:pt x="17677" y="14389"/>
                  <a:pt x="17270" y="15077"/>
                  <a:pt x="16939" y="15820"/>
                </a:cubicBezTo>
                <a:cubicBezTo>
                  <a:pt x="16595" y="16554"/>
                  <a:pt x="16252" y="17287"/>
                  <a:pt x="15994" y="17838"/>
                </a:cubicBezTo>
                <a:cubicBezTo>
                  <a:pt x="15759" y="18402"/>
                  <a:pt x="15602" y="18779"/>
                  <a:pt x="15602" y="18779"/>
                </a:cubicBezTo>
                <a:cubicBezTo>
                  <a:pt x="15602" y="18779"/>
                  <a:pt x="16872" y="19598"/>
                  <a:pt x="16872" y="19598"/>
                </a:cubicBezTo>
                <a:close/>
                <a:moveTo>
                  <a:pt x="14631" y="18153"/>
                </a:moveTo>
                <a:cubicBezTo>
                  <a:pt x="14631" y="18153"/>
                  <a:pt x="14792" y="17769"/>
                  <a:pt x="15033" y="17192"/>
                </a:cubicBezTo>
                <a:cubicBezTo>
                  <a:pt x="15296" y="16629"/>
                  <a:pt x="15647" y="15879"/>
                  <a:pt x="15998" y="15129"/>
                </a:cubicBezTo>
                <a:cubicBezTo>
                  <a:pt x="16337" y="14370"/>
                  <a:pt x="16752" y="13666"/>
                  <a:pt x="17026" y="13111"/>
                </a:cubicBezTo>
                <a:cubicBezTo>
                  <a:pt x="17308" y="12563"/>
                  <a:pt x="17497" y="12197"/>
                  <a:pt x="17497" y="12197"/>
                </a:cubicBezTo>
                <a:lnTo>
                  <a:pt x="16307" y="11211"/>
                </a:lnTo>
                <a:cubicBezTo>
                  <a:pt x="16307" y="11211"/>
                  <a:pt x="16113" y="11586"/>
                  <a:pt x="15822" y="12151"/>
                </a:cubicBezTo>
                <a:cubicBezTo>
                  <a:pt x="15541" y="12721"/>
                  <a:pt x="15115" y="13445"/>
                  <a:pt x="14766" y="14225"/>
                </a:cubicBezTo>
                <a:cubicBezTo>
                  <a:pt x="14405" y="14996"/>
                  <a:pt x="14044" y="15767"/>
                  <a:pt x="13774" y="16346"/>
                </a:cubicBezTo>
                <a:cubicBezTo>
                  <a:pt x="13526" y="16939"/>
                  <a:pt x="13360" y="17335"/>
                  <a:pt x="13360" y="17335"/>
                </a:cubicBezTo>
                <a:cubicBezTo>
                  <a:pt x="13360" y="17335"/>
                  <a:pt x="14631" y="18153"/>
                  <a:pt x="14631" y="18153"/>
                </a:cubicBezTo>
                <a:close/>
                <a:moveTo>
                  <a:pt x="12389" y="16709"/>
                </a:moveTo>
                <a:cubicBezTo>
                  <a:pt x="12389" y="16709"/>
                  <a:pt x="12558" y="16305"/>
                  <a:pt x="12811" y="15699"/>
                </a:cubicBezTo>
                <a:cubicBezTo>
                  <a:pt x="13088" y="15108"/>
                  <a:pt x="13456" y="14321"/>
                  <a:pt x="13824" y="13533"/>
                </a:cubicBezTo>
                <a:cubicBezTo>
                  <a:pt x="14181" y="12737"/>
                  <a:pt x="14615" y="11998"/>
                  <a:pt x="14902" y="11415"/>
                </a:cubicBezTo>
                <a:cubicBezTo>
                  <a:pt x="15200" y="10840"/>
                  <a:pt x="15398" y="10456"/>
                  <a:pt x="15398" y="10456"/>
                </a:cubicBezTo>
                <a:lnTo>
                  <a:pt x="14209" y="9471"/>
                </a:lnTo>
                <a:cubicBezTo>
                  <a:pt x="14209" y="9471"/>
                  <a:pt x="14006" y="9864"/>
                  <a:pt x="13700" y="10455"/>
                </a:cubicBezTo>
                <a:cubicBezTo>
                  <a:pt x="13404" y="11052"/>
                  <a:pt x="12960" y="11813"/>
                  <a:pt x="12593" y="12630"/>
                </a:cubicBezTo>
                <a:cubicBezTo>
                  <a:pt x="12215" y="13438"/>
                  <a:pt x="11837" y="14247"/>
                  <a:pt x="11553" y="14854"/>
                </a:cubicBezTo>
                <a:cubicBezTo>
                  <a:pt x="11293" y="15476"/>
                  <a:pt x="11119" y="15890"/>
                  <a:pt x="11119" y="15890"/>
                </a:cubicBezTo>
                <a:cubicBezTo>
                  <a:pt x="11119" y="15890"/>
                  <a:pt x="12389" y="16709"/>
                  <a:pt x="12389" y="16709"/>
                </a:cubicBezTo>
                <a:close/>
                <a:moveTo>
                  <a:pt x="10149" y="15265"/>
                </a:moveTo>
                <a:cubicBezTo>
                  <a:pt x="10149" y="15265"/>
                  <a:pt x="10326" y="14842"/>
                  <a:pt x="10591" y="14208"/>
                </a:cubicBezTo>
                <a:cubicBezTo>
                  <a:pt x="10881" y="13589"/>
                  <a:pt x="11266" y="12764"/>
                  <a:pt x="11652" y="11939"/>
                </a:cubicBezTo>
                <a:cubicBezTo>
                  <a:pt x="12027" y="11106"/>
                  <a:pt x="12479" y="10330"/>
                  <a:pt x="12781" y="9721"/>
                </a:cubicBezTo>
                <a:cubicBezTo>
                  <a:pt x="13093" y="9118"/>
                  <a:pt x="13301" y="8717"/>
                  <a:pt x="13301" y="8717"/>
                </a:cubicBezTo>
                <a:lnTo>
                  <a:pt x="12111" y="7730"/>
                </a:lnTo>
                <a:cubicBezTo>
                  <a:pt x="12111" y="7730"/>
                  <a:pt x="11898" y="8142"/>
                  <a:pt x="11578" y="8759"/>
                </a:cubicBezTo>
                <a:cubicBezTo>
                  <a:pt x="11268" y="9384"/>
                  <a:pt x="10805" y="10181"/>
                  <a:pt x="10420" y="11035"/>
                </a:cubicBezTo>
                <a:cubicBezTo>
                  <a:pt x="10025" y="11881"/>
                  <a:pt x="9629" y="12727"/>
                  <a:pt x="9332" y="13362"/>
                </a:cubicBezTo>
                <a:cubicBezTo>
                  <a:pt x="9060" y="14012"/>
                  <a:pt x="8878" y="14446"/>
                  <a:pt x="8878" y="14446"/>
                </a:cubicBezTo>
                <a:cubicBezTo>
                  <a:pt x="8878" y="14446"/>
                  <a:pt x="10149" y="15265"/>
                  <a:pt x="10149" y="15265"/>
                </a:cubicBezTo>
                <a:close/>
                <a:moveTo>
                  <a:pt x="7906" y="13820"/>
                </a:moveTo>
                <a:cubicBezTo>
                  <a:pt x="7906" y="13820"/>
                  <a:pt x="8092" y="13378"/>
                  <a:pt x="8370" y="12715"/>
                </a:cubicBezTo>
                <a:cubicBezTo>
                  <a:pt x="8672" y="12069"/>
                  <a:pt x="9075" y="11205"/>
                  <a:pt x="9478" y="10343"/>
                </a:cubicBezTo>
                <a:cubicBezTo>
                  <a:pt x="9871" y="9473"/>
                  <a:pt x="10342" y="8661"/>
                  <a:pt x="10658" y="8024"/>
                </a:cubicBezTo>
                <a:cubicBezTo>
                  <a:pt x="10984" y="7395"/>
                  <a:pt x="11202" y="6976"/>
                  <a:pt x="11202" y="6976"/>
                </a:cubicBezTo>
                <a:lnTo>
                  <a:pt x="10013" y="5989"/>
                </a:lnTo>
                <a:cubicBezTo>
                  <a:pt x="10013" y="5989"/>
                  <a:pt x="9790" y="6420"/>
                  <a:pt x="9456" y="7064"/>
                </a:cubicBezTo>
                <a:cubicBezTo>
                  <a:pt x="9131" y="7715"/>
                  <a:pt x="8650" y="8549"/>
                  <a:pt x="8247" y="9440"/>
                </a:cubicBezTo>
                <a:cubicBezTo>
                  <a:pt x="7834" y="10323"/>
                  <a:pt x="7421" y="11207"/>
                  <a:pt x="7112" y="11870"/>
                </a:cubicBezTo>
                <a:cubicBezTo>
                  <a:pt x="6827" y="12549"/>
                  <a:pt x="6636" y="13002"/>
                  <a:pt x="6636" y="13002"/>
                </a:cubicBezTo>
                <a:cubicBezTo>
                  <a:pt x="6636" y="13002"/>
                  <a:pt x="7906" y="13820"/>
                  <a:pt x="7906" y="13820"/>
                </a:cubicBezTo>
                <a:close/>
                <a:moveTo>
                  <a:pt x="5666" y="12376"/>
                </a:moveTo>
                <a:cubicBezTo>
                  <a:pt x="5666" y="12376"/>
                  <a:pt x="5860" y="11915"/>
                  <a:pt x="6150" y="11224"/>
                </a:cubicBezTo>
                <a:cubicBezTo>
                  <a:pt x="6465" y="10549"/>
                  <a:pt x="6886" y="9649"/>
                  <a:pt x="7306" y="8749"/>
                </a:cubicBezTo>
                <a:cubicBezTo>
                  <a:pt x="7717" y="7842"/>
                  <a:pt x="8206" y="6993"/>
                  <a:pt x="8537" y="6329"/>
                </a:cubicBezTo>
                <a:cubicBezTo>
                  <a:pt x="8878" y="5674"/>
                  <a:pt x="9105" y="5236"/>
                  <a:pt x="9105" y="5236"/>
                </a:cubicBezTo>
                <a:lnTo>
                  <a:pt x="7915" y="4249"/>
                </a:lnTo>
                <a:cubicBezTo>
                  <a:pt x="7915" y="4249"/>
                  <a:pt x="7682" y="4697"/>
                  <a:pt x="7334" y="5368"/>
                </a:cubicBezTo>
                <a:cubicBezTo>
                  <a:pt x="6994" y="6047"/>
                  <a:pt x="6495" y="6917"/>
                  <a:pt x="6074" y="7845"/>
                </a:cubicBezTo>
                <a:cubicBezTo>
                  <a:pt x="5644" y="8766"/>
                  <a:pt x="5214" y="9687"/>
                  <a:pt x="4891" y="10378"/>
                </a:cubicBezTo>
                <a:cubicBezTo>
                  <a:pt x="4594" y="11085"/>
                  <a:pt x="4395" y="11557"/>
                  <a:pt x="4395" y="11557"/>
                </a:cubicBezTo>
                <a:cubicBezTo>
                  <a:pt x="4395" y="11557"/>
                  <a:pt x="5666" y="12376"/>
                  <a:pt x="5666" y="12376"/>
                </a:cubicBezTo>
                <a:close/>
                <a:moveTo>
                  <a:pt x="3424" y="10931"/>
                </a:moveTo>
                <a:cubicBezTo>
                  <a:pt x="3424" y="10931"/>
                  <a:pt x="3626" y="10451"/>
                  <a:pt x="3928" y="9731"/>
                </a:cubicBezTo>
                <a:cubicBezTo>
                  <a:pt x="4257" y="9028"/>
                  <a:pt x="4694" y="8091"/>
                  <a:pt x="5132" y="7153"/>
                </a:cubicBezTo>
                <a:cubicBezTo>
                  <a:pt x="5561" y="6209"/>
                  <a:pt x="6069" y="5324"/>
                  <a:pt x="6414" y="4633"/>
                </a:cubicBezTo>
                <a:cubicBezTo>
                  <a:pt x="6769" y="3950"/>
                  <a:pt x="7006" y="3495"/>
                  <a:pt x="7006" y="3495"/>
                </a:cubicBezTo>
                <a:lnTo>
                  <a:pt x="5817" y="2509"/>
                </a:lnTo>
                <a:cubicBezTo>
                  <a:pt x="5817" y="2509"/>
                  <a:pt x="5575" y="2974"/>
                  <a:pt x="5211" y="3673"/>
                </a:cubicBezTo>
                <a:cubicBezTo>
                  <a:pt x="4858" y="4379"/>
                  <a:pt x="4340" y="5285"/>
                  <a:pt x="3901" y="6250"/>
                </a:cubicBezTo>
                <a:cubicBezTo>
                  <a:pt x="3454" y="7208"/>
                  <a:pt x="3006" y="8167"/>
                  <a:pt x="2670" y="8886"/>
                </a:cubicBezTo>
                <a:cubicBezTo>
                  <a:pt x="2361" y="9622"/>
                  <a:pt x="2154" y="10112"/>
                  <a:pt x="2154" y="10112"/>
                </a:cubicBezTo>
                <a:cubicBezTo>
                  <a:pt x="2154" y="10112"/>
                  <a:pt x="3424" y="10931"/>
                  <a:pt x="3424" y="10931"/>
                </a:cubicBezTo>
                <a:close/>
                <a:moveTo>
                  <a:pt x="18050" y="21600"/>
                </a:moveTo>
                <a:lnTo>
                  <a:pt x="0" y="10508"/>
                </a:lnTo>
                <a:cubicBezTo>
                  <a:pt x="0" y="10508"/>
                  <a:pt x="174" y="8934"/>
                  <a:pt x="381" y="7333"/>
                </a:cubicBezTo>
                <a:cubicBezTo>
                  <a:pt x="636" y="5746"/>
                  <a:pt x="890" y="4158"/>
                  <a:pt x="890" y="4158"/>
                </a:cubicBezTo>
                <a:cubicBezTo>
                  <a:pt x="890" y="4158"/>
                  <a:pt x="1137" y="3874"/>
                  <a:pt x="1525" y="3468"/>
                </a:cubicBezTo>
                <a:cubicBezTo>
                  <a:pt x="1919" y="3072"/>
                  <a:pt x="2444" y="2543"/>
                  <a:pt x="2969" y="2016"/>
                </a:cubicBezTo>
                <a:cubicBezTo>
                  <a:pt x="3995" y="953"/>
                  <a:pt x="5088" y="0"/>
                  <a:pt x="5088" y="0"/>
                </a:cubicBezTo>
                <a:lnTo>
                  <a:pt x="21600" y="14271"/>
                </a:lnTo>
                <a:cubicBezTo>
                  <a:pt x="21600" y="14271"/>
                  <a:pt x="21537" y="14379"/>
                  <a:pt x="21426" y="14570"/>
                </a:cubicBezTo>
                <a:cubicBezTo>
                  <a:pt x="21320" y="14763"/>
                  <a:pt x="21144" y="15021"/>
                  <a:pt x="20979" y="15367"/>
                </a:cubicBezTo>
                <a:cubicBezTo>
                  <a:pt x="20642" y="16052"/>
                  <a:pt x="20140" y="16927"/>
                  <a:pt x="19708" y="17853"/>
                </a:cubicBezTo>
                <a:cubicBezTo>
                  <a:pt x="19493" y="18316"/>
                  <a:pt x="19277" y="18779"/>
                  <a:pt x="19074" y="19213"/>
                </a:cubicBezTo>
                <a:cubicBezTo>
                  <a:pt x="18972" y="19429"/>
                  <a:pt x="18873" y="19638"/>
                  <a:pt x="18779" y="19836"/>
                </a:cubicBezTo>
                <a:cubicBezTo>
                  <a:pt x="18695" y="20040"/>
                  <a:pt x="18616" y="20234"/>
                  <a:pt x="18544" y="20413"/>
                </a:cubicBezTo>
                <a:cubicBezTo>
                  <a:pt x="18248" y="21125"/>
                  <a:pt x="18050" y="21600"/>
                  <a:pt x="18050" y="21600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4467722" y="1991514"/>
            <a:ext cx="698033" cy="74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881" y="18174"/>
                </a:moveTo>
                <a:cubicBezTo>
                  <a:pt x="16881" y="18174"/>
                  <a:pt x="17174" y="17915"/>
                  <a:pt x="17467" y="17656"/>
                </a:cubicBezTo>
                <a:cubicBezTo>
                  <a:pt x="17610" y="17524"/>
                  <a:pt x="17763" y="17401"/>
                  <a:pt x="17880" y="17311"/>
                </a:cubicBezTo>
                <a:cubicBezTo>
                  <a:pt x="17996" y="17220"/>
                  <a:pt x="18073" y="17160"/>
                  <a:pt x="18073" y="17160"/>
                </a:cubicBezTo>
                <a:lnTo>
                  <a:pt x="16312" y="15295"/>
                </a:lnTo>
                <a:cubicBezTo>
                  <a:pt x="16312" y="15295"/>
                  <a:pt x="16230" y="15359"/>
                  <a:pt x="16108" y="15456"/>
                </a:cubicBezTo>
                <a:cubicBezTo>
                  <a:pt x="15985" y="15552"/>
                  <a:pt x="15822" y="15681"/>
                  <a:pt x="15670" y="15821"/>
                </a:cubicBezTo>
                <a:cubicBezTo>
                  <a:pt x="15360" y="16095"/>
                  <a:pt x="15049" y="16368"/>
                  <a:pt x="15049" y="16368"/>
                </a:cubicBezTo>
                <a:cubicBezTo>
                  <a:pt x="15049" y="16368"/>
                  <a:pt x="16881" y="18174"/>
                  <a:pt x="16881" y="18174"/>
                </a:cubicBezTo>
                <a:close/>
                <a:moveTo>
                  <a:pt x="14241" y="15572"/>
                </a:moveTo>
                <a:cubicBezTo>
                  <a:pt x="14241" y="15572"/>
                  <a:pt x="14559" y="15292"/>
                  <a:pt x="14878" y="15011"/>
                </a:cubicBezTo>
                <a:cubicBezTo>
                  <a:pt x="15034" y="14868"/>
                  <a:pt x="15201" y="14735"/>
                  <a:pt x="15327" y="14637"/>
                </a:cubicBezTo>
                <a:cubicBezTo>
                  <a:pt x="15452" y="14538"/>
                  <a:pt x="15535" y="14472"/>
                  <a:pt x="15535" y="14472"/>
                </a:cubicBezTo>
                <a:lnTo>
                  <a:pt x="13776" y="12606"/>
                </a:lnTo>
                <a:cubicBezTo>
                  <a:pt x="13776" y="12606"/>
                  <a:pt x="13688" y="12676"/>
                  <a:pt x="13556" y="12780"/>
                </a:cubicBezTo>
                <a:cubicBezTo>
                  <a:pt x="13423" y="12885"/>
                  <a:pt x="13247" y="13023"/>
                  <a:pt x="13082" y="13175"/>
                </a:cubicBezTo>
                <a:cubicBezTo>
                  <a:pt x="12746" y="13471"/>
                  <a:pt x="12410" y="13766"/>
                  <a:pt x="12410" y="13766"/>
                </a:cubicBezTo>
                <a:cubicBezTo>
                  <a:pt x="12410" y="13766"/>
                  <a:pt x="14241" y="15572"/>
                  <a:pt x="14241" y="15572"/>
                </a:cubicBezTo>
                <a:close/>
                <a:moveTo>
                  <a:pt x="11603" y="12970"/>
                </a:moveTo>
                <a:cubicBezTo>
                  <a:pt x="11603" y="12970"/>
                  <a:pt x="11947" y="12667"/>
                  <a:pt x="12290" y="12364"/>
                </a:cubicBezTo>
                <a:cubicBezTo>
                  <a:pt x="12459" y="12209"/>
                  <a:pt x="12640" y="12068"/>
                  <a:pt x="12775" y="11961"/>
                </a:cubicBezTo>
                <a:cubicBezTo>
                  <a:pt x="12910" y="11854"/>
                  <a:pt x="13000" y="11782"/>
                  <a:pt x="13000" y="11782"/>
                </a:cubicBezTo>
                <a:lnTo>
                  <a:pt x="11242" y="9915"/>
                </a:lnTo>
                <a:cubicBezTo>
                  <a:pt x="11242" y="9915"/>
                  <a:pt x="11147" y="9991"/>
                  <a:pt x="11006" y="10103"/>
                </a:cubicBezTo>
                <a:cubicBezTo>
                  <a:pt x="10864" y="10216"/>
                  <a:pt x="10674" y="10365"/>
                  <a:pt x="10496" y="10527"/>
                </a:cubicBezTo>
                <a:cubicBezTo>
                  <a:pt x="10135" y="10845"/>
                  <a:pt x="9774" y="11162"/>
                  <a:pt x="9774" y="11162"/>
                </a:cubicBezTo>
                <a:cubicBezTo>
                  <a:pt x="9774" y="11162"/>
                  <a:pt x="11603" y="12970"/>
                  <a:pt x="11603" y="12970"/>
                </a:cubicBezTo>
                <a:close/>
                <a:moveTo>
                  <a:pt x="8967" y="10365"/>
                </a:moveTo>
                <a:cubicBezTo>
                  <a:pt x="8967" y="10365"/>
                  <a:pt x="9336" y="10040"/>
                  <a:pt x="9705" y="9716"/>
                </a:cubicBezTo>
                <a:cubicBezTo>
                  <a:pt x="9886" y="9550"/>
                  <a:pt x="10081" y="9399"/>
                  <a:pt x="10225" y="9284"/>
                </a:cubicBezTo>
                <a:cubicBezTo>
                  <a:pt x="10370" y="9168"/>
                  <a:pt x="10466" y="9091"/>
                  <a:pt x="10466" y="9091"/>
                </a:cubicBezTo>
                <a:lnTo>
                  <a:pt x="8709" y="7223"/>
                </a:lnTo>
                <a:cubicBezTo>
                  <a:pt x="8709" y="7223"/>
                  <a:pt x="8608" y="7304"/>
                  <a:pt x="8457" y="7425"/>
                </a:cubicBezTo>
                <a:cubicBezTo>
                  <a:pt x="8306" y="7546"/>
                  <a:pt x="8101" y="7705"/>
                  <a:pt x="7911" y="7878"/>
                </a:cubicBezTo>
                <a:cubicBezTo>
                  <a:pt x="7525" y="8218"/>
                  <a:pt x="7138" y="8558"/>
                  <a:pt x="7138" y="8558"/>
                </a:cubicBezTo>
                <a:cubicBezTo>
                  <a:pt x="7138" y="8558"/>
                  <a:pt x="8967" y="10365"/>
                  <a:pt x="8967" y="10365"/>
                </a:cubicBezTo>
                <a:close/>
                <a:moveTo>
                  <a:pt x="6332" y="7760"/>
                </a:moveTo>
                <a:cubicBezTo>
                  <a:pt x="6332" y="7760"/>
                  <a:pt x="6726" y="7413"/>
                  <a:pt x="7120" y="7067"/>
                </a:cubicBezTo>
                <a:cubicBezTo>
                  <a:pt x="7314" y="6890"/>
                  <a:pt x="7523" y="6729"/>
                  <a:pt x="7677" y="6605"/>
                </a:cubicBezTo>
                <a:cubicBezTo>
                  <a:pt x="7831" y="6481"/>
                  <a:pt x="7934" y="6399"/>
                  <a:pt x="7934" y="6399"/>
                </a:cubicBezTo>
                <a:lnTo>
                  <a:pt x="6178" y="4530"/>
                </a:lnTo>
                <a:cubicBezTo>
                  <a:pt x="6178" y="4530"/>
                  <a:pt x="6070" y="4616"/>
                  <a:pt x="5910" y="4745"/>
                </a:cubicBezTo>
                <a:cubicBezTo>
                  <a:pt x="5750" y="4875"/>
                  <a:pt x="5531" y="5043"/>
                  <a:pt x="5329" y="5227"/>
                </a:cubicBezTo>
                <a:cubicBezTo>
                  <a:pt x="4917" y="5590"/>
                  <a:pt x="4506" y="5951"/>
                  <a:pt x="4506" y="5951"/>
                </a:cubicBezTo>
                <a:cubicBezTo>
                  <a:pt x="4506" y="5951"/>
                  <a:pt x="6332" y="7760"/>
                  <a:pt x="6332" y="7760"/>
                </a:cubicBezTo>
                <a:close/>
                <a:moveTo>
                  <a:pt x="3699" y="5153"/>
                </a:moveTo>
                <a:cubicBezTo>
                  <a:pt x="3699" y="5153"/>
                  <a:pt x="4119" y="4784"/>
                  <a:pt x="4538" y="4415"/>
                </a:cubicBezTo>
                <a:cubicBezTo>
                  <a:pt x="4745" y="4227"/>
                  <a:pt x="4968" y="4057"/>
                  <a:pt x="5130" y="3924"/>
                </a:cubicBezTo>
                <a:cubicBezTo>
                  <a:pt x="5294" y="3793"/>
                  <a:pt x="5403" y="3705"/>
                  <a:pt x="5403" y="3705"/>
                </a:cubicBezTo>
                <a:lnTo>
                  <a:pt x="3649" y="1835"/>
                </a:lnTo>
                <a:cubicBezTo>
                  <a:pt x="3649" y="1835"/>
                  <a:pt x="3535" y="1927"/>
                  <a:pt x="3364" y="2064"/>
                </a:cubicBezTo>
                <a:cubicBezTo>
                  <a:pt x="3195" y="2202"/>
                  <a:pt x="2963" y="2379"/>
                  <a:pt x="2747" y="2575"/>
                </a:cubicBezTo>
                <a:cubicBezTo>
                  <a:pt x="2310" y="2959"/>
                  <a:pt x="1874" y="3343"/>
                  <a:pt x="1874" y="3343"/>
                </a:cubicBezTo>
                <a:cubicBezTo>
                  <a:pt x="1874" y="3343"/>
                  <a:pt x="3699" y="5153"/>
                  <a:pt x="3699" y="5153"/>
                </a:cubicBezTo>
                <a:close/>
                <a:moveTo>
                  <a:pt x="19213" y="21600"/>
                </a:moveTo>
                <a:lnTo>
                  <a:pt x="0" y="3388"/>
                </a:lnTo>
                <a:cubicBezTo>
                  <a:pt x="0" y="3388"/>
                  <a:pt x="984" y="2521"/>
                  <a:pt x="1969" y="1653"/>
                </a:cubicBezTo>
                <a:cubicBezTo>
                  <a:pt x="2982" y="815"/>
                  <a:pt x="4017" y="0"/>
                  <a:pt x="4017" y="0"/>
                </a:cubicBezTo>
                <a:lnTo>
                  <a:pt x="21600" y="19568"/>
                </a:lnTo>
                <a:cubicBezTo>
                  <a:pt x="21600" y="19568"/>
                  <a:pt x="21448" y="19692"/>
                  <a:pt x="21219" y="19877"/>
                </a:cubicBezTo>
                <a:cubicBezTo>
                  <a:pt x="20994" y="20066"/>
                  <a:pt x="20674" y="20298"/>
                  <a:pt x="20384" y="20560"/>
                </a:cubicBezTo>
                <a:cubicBezTo>
                  <a:pt x="19799" y="21080"/>
                  <a:pt x="19213" y="21600"/>
                  <a:pt x="19213" y="21600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3844027" y="2686781"/>
            <a:ext cx="979664" cy="654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25" y="10816"/>
                </a:moveTo>
                <a:cubicBezTo>
                  <a:pt x="4425" y="10816"/>
                  <a:pt x="4383" y="11011"/>
                  <a:pt x="4319" y="11305"/>
                </a:cubicBezTo>
                <a:cubicBezTo>
                  <a:pt x="4252" y="11597"/>
                  <a:pt x="4174" y="11991"/>
                  <a:pt x="4105" y="12389"/>
                </a:cubicBezTo>
                <a:cubicBezTo>
                  <a:pt x="3961" y="13183"/>
                  <a:pt x="3816" y="13976"/>
                  <a:pt x="3816" y="13976"/>
                </a:cubicBezTo>
                <a:lnTo>
                  <a:pt x="5687" y="14710"/>
                </a:lnTo>
                <a:cubicBezTo>
                  <a:pt x="5687" y="14710"/>
                  <a:pt x="5825" y="13950"/>
                  <a:pt x="5963" y="13191"/>
                </a:cubicBezTo>
                <a:cubicBezTo>
                  <a:pt x="6028" y="12809"/>
                  <a:pt x="6104" y="12433"/>
                  <a:pt x="6168" y="12153"/>
                </a:cubicBezTo>
                <a:cubicBezTo>
                  <a:pt x="6229" y="11872"/>
                  <a:pt x="6270" y="11685"/>
                  <a:pt x="6270" y="11685"/>
                </a:cubicBezTo>
                <a:cubicBezTo>
                  <a:pt x="6270" y="11685"/>
                  <a:pt x="4425" y="10816"/>
                  <a:pt x="4425" y="10816"/>
                </a:cubicBezTo>
                <a:close/>
                <a:moveTo>
                  <a:pt x="7263" y="12155"/>
                </a:moveTo>
                <a:cubicBezTo>
                  <a:pt x="7263" y="12155"/>
                  <a:pt x="7223" y="12337"/>
                  <a:pt x="7164" y="12611"/>
                </a:cubicBezTo>
                <a:cubicBezTo>
                  <a:pt x="7102" y="12884"/>
                  <a:pt x="7026" y="13251"/>
                  <a:pt x="6963" y="13624"/>
                </a:cubicBezTo>
                <a:cubicBezTo>
                  <a:pt x="6828" y="14365"/>
                  <a:pt x="6694" y="15107"/>
                  <a:pt x="6694" y="15107"/>
                </a:cubicBezTo>
                <a:lnTo>
                  <a:pt x="8564" y="15845"/>
                </a:lnTo>
                <a:cubicBezTo>
                  <a:pt x="8564" y="15845"/>
                  <a:pt x="8692" y="15137"/>
                  <a:pt x="8820" y="14430"/>
                </a:cubicBezTo>
                <a:cubicBezTo>
                  <a:pt x="8879" y="14074"/>
                  <a:pt x="8953" y="13725"/>
                  <a:pt x="9012" y="13464"/>
                </a:cubicBezTo>
                <a:cubicBezTo>
                  <a:pt x="9069" y="13202"/>
                  <a:pt x="9106" y="13028"/>
                  <a:pt x="9106" y="13028"/>
                </a:cubicBezTo>
                <a:cubicBezTo>
                  <a:pt x="9106" y="13028"/>
                  <a:pt x="7263" y="12155"/>
                  <a:pt x="7263" y="12155"/>
                </a:cubicBezTo>
                <a:close/>
                <a:moveTo>
                  <a:pt x="10099" y="13500"/>
                </a:moveTo>
                <a:cubicBezTo>
                  <a:pt x="10099" y="13500"/>
                  <a:pt x="10062" y="13670"/>
                  <a:pt x="10007" y="13924"/>
                </a:cubicBezTo>
                <a:cubicBezTo>
                  <a:pt x="9950" y="14178"/>
                  <a:pt x="9877" y="14518"/>
                  <a:pt x="9819" y="14865"/>
                </a:cubicBezTo>
                <a:cubicBezTo>
                  <a:pt x="9695" y="15555"/>
                  <a:pt x="9570" y="16243"/>
                  <a:pt x="9570" y="16243"/>
                </a:cubicBezTo>
                <a:lnTo>
                  <a:pt x="11439" y="16987"/>
                </a:lnTo>
                <a:cubicBezTo>
                  <a:pt x="11439" y="16987"/>
                  <a:pt x="11557" y="16331"/>
                  <a:pt x="11675" y="15676"/>
                </a:cubicBezTo>
                <a:cubicBezTo>
                  <a:pt x="11729" y="15346"/>
                  <a:pt x="11801" y="15023"/>
                  <a:pt x="11854" y="14782"/>
                </a:cubicBezTo>
                <a:cubicBezTo>
                  <a:pt x="11907" y="14539"/>
                  <a:pt x="11942" y="14378"/>
                  <a:pt x="11942" y="14378"/>
                </a:cubicBezTo>
                <a:cubicBezTo>
                  <a:pt x="11942" y="14378"/>
                  <a:pt x="10099" y="13500"/>
                  <a:pt x="10099" y="13500"/>
                </a:cubicBezTo>
                <a:close/>
                <a:moveTo>
                  <a:pt x="12934" y="14853"/>
                </a:moveTo>
                <a:cubicBezTo>
                  <a:pt x="12934" y="14853"/>
                  <a:pt x="12900" y="15009"/>
                  <a:pt x="12849" y="15244"/>
                </a:cubicBezTo>
                <a:cubicBezTo>
                  <a:pt x="12798" y="15480"/>
                  <a:pt x="12726" y="15792"/>
                  <a:pt x="12674" y="16113"/>
                </a:cubicBezTo>
                <a:cubicBezTo>
                  <a:pt x="12560" y="16751"/>
                  <a:pt x="12446" y="17388"/>
                  <a:pt x="12446" y="17388"/>
                </a:cubicBezTo>
                <a:lnTo>
                  <a:pt x="14313" y="18135"/>
                </a:lnTo>
                <a:cubicBezTo>
                  <a:pt x="14313" y="18135"/>
                  <a:pt x="14421" y="17532"/>
                  <a:pt x="14529" y="16928"/>
                </a:cubicBezTo>
                <a:cubicBezTo>
                  <a:pt x="14577" y="16624"/>
                  <a:pt x="14647" y="16330"/>
                  <a:pt x="14695" y="16106"/>
                </a:cubicBezTo>
                <a:cubicBezTo>
                  <a:pt x="14743" y="15884"/>
                  <a:pt x="14775" y="15735"/>
                  <a:pt x="14775" y="15735"/>
                </a:cubicBezTo>
                <a:cubicBezTo>
                  <a:pt x="14775" y="15735"/>
                  <a:pt x="12934" y="14853"/>
                  <a:pt x="12934" y="14853"/>
                </a:cubicBezTo>
                <a:close/>
                <a:moveTo>
                  <a:pt x="15767" y="16211"/>
                </a:moveTo>
                <a:cubicBezTo>
                  <a:pt x="15767" y="16211"/>
                  <a:pt x="15736" y="16356"/>
                  <a:pt x="15689" y="16572"/>
                </a:cubicBezTo>
                <a:cubicBezTo>
                  <a:pt x="15644" y="16788"/>
                  <a:pt x="15574" y="17073"/>
                  <a:pt x="15528" y="17368"/>
                </a:cubicBezTo>
                <a:cubicBezTo>
                  <a:pt x="15424" y="17954"/>
                  <a:pt x="15319" y="18539"/>
                  <a:pt x="15319" y="18539"/>
                </a:cubicBezTo>
                <a:lnTo>
                  <a:pt x="17186" y="19291"/>
                </a:lnTo>
                <a:cubicBezTo>
                  <a:pt x="17186" y="19291"/>
                  <a:pt x="17284" y="18739"/>
                  <a:pt x="17381" y="18188"/>
                </a:cubicBezTo>
                <a:cubicBezTo>
                  <a:pt x="17424" y="17909"/>
                  <a:pt x="17492" y="17642"/>
                  <a:pt x="17534" y="17438"/>
                </a:cubicBezTo>
                <a:cubicBezTo>
                  <a:pt x="17578" y="17234"/>
                  <a:pt x="17607" y="17098"/>
                  <a:pt x="17607" y="17098"/>
                </a:cubicBezTo>
                <a:cubicBezTo>
                  <a:pt x="17607" y="17098"/>
                  <a:pt x="15767" y="16211"/>
                  <a:pt x="15767" y="16211"/>
                </a:cubicBezTo>
                <a:close/>
                <a:moveTo>
                  <a:pt x="4815" y="9028"/>
                </a:moveTo>
                <a:lnTo>
                  <a:pt x="6642" y="9974"/>
                </a:lnTo>
                <a:cubicBezTo>
                  <a:pt x="6642" y="9974"/>
                  <a:pt x="6680" y="9785"/>
                  <a:pt x="6748" y="9507"/>
                </a:cubicBezTo>
                <a:cubicBezTo>
                  <a:pt x="6818" y="9231"/>
                  <a:pt x="6911" y="8863"/>
                  <a:pt x="7004" y="8495"/>
                </a:cubicBezTo>
                <a:cubicBezTo>
                  <a:pt x="7192" y="7758"/>
                  <a:pt x="7380" y="7022"/>
                  <a:pt x="7380" y="7022"/>
                </a:cubicBezTo>
                <a:lnTo>
                  <a:pt x="5585" y="5945"/>
                </a:lnTo>
                <a:cubicBezTo>
                  <a:pt x="5585" y="5945"/>
                  <a:pt x="5389" y="6714"/>
                  <a:pt x="5192" y="7483"/>
                </a:cubicBezTo>
                <a:cubicBezTo>
                  <a:pt x="5095" y="7867"/>
                  <a:pt x="4997" y="8252"/>
                  <a:pt x="4924" y="8540"/>
                </a:cubicBezTo>
                <a:cubicBezTo>
                  <a:pt x="4859" y="8833"/>
                  <a:pt x="4815" y="9028"/>
                  <a:pt x="4815" y="9028"/>
                </a:cubicBezTo>
                <a:close/>
                <a:moveTo>
                  <a:pt x="8345" y="7603"/>
                </a:moveTo>
                <a:cubicBezTo>
                  <a:pt x="8345" y="7603"/>
                  <a:pt x="8163" y="8322"/>
                  <a:pt x="7980" y="9040"/>
                </a:cubicBezTo>
                <a:cubicBezTo>
                  <a:pt x="7889" y="9400"/>
                  <a:pt x="7798" y="9759"/>
                  <a:pt x="7729" y="10029"/>
                </a:cubicBezTo>
                <a:cubicBezTo>
                  <a:pt x="7663" y="10299"/>
                  <a:pt x="7626" y="10484"/>
                  <a:pt x="7626" y="10484"/>
                </a:cubicBezTo>
                <a:lnTo>
                  <a:pt x="9452" y="11434"/>
                </a:lnTo>
                <a:cubicBezTo>
                  <a:pt x="9452" y="11434"/>
                  <a:pt x="9486" y="11257"/>
                  <a:pt x="9551" y="11000"/>
                </a:cubicBezTo>
                <a:cubicBezTo>
                  <a:pt x="9617" y="10743"/>
                  <a:pt x="9704" y="10400"/>
                  <a:pt x="9790" y="10057"/>
                </a:cubicBezTo>
                <a:cubicBezTo>
                  <a:pt x="9965" y="9371"/>
                  <a:pt x="10139" y="8685"/>
                  <a:pt x="10139" y="8685"/>
                </a:cubicBezTo>
                <a:cubicBezTo>
                  <a:pt x="10139" y="8685"/>
                  <a:pt x="8345" y="7603"/>
                  <a:pt x="8345" y="7603"/>
                </a:cubicBezTo>
                <a:close/>
                <a:moveTo>
                  <a:pt x="11104" y="9268"/>
                </a:moveTo>
                <a:cubicBezTo>
                  <a:pt x="11104" y="9268"/>
                  <a:pt x="10935" y="9936"/>
                  <a:pt x="10765" y="10605"/>
                </a:cubicBezTo>
                <a:cubicBezTo>
                  <a:pt x="10680" y="10939"/>
                  <a:pt x="10596" y="11273"/>
                  <a:pt x="10532" y="11524"/>
                </a:cubicBezTo>
                <a:cubicBezTo>
                  <a:pt x="10467" y="11773"/>
                  <a:pt x="10435" y="11946"/>
                  <a:pt x="10435" y="11946"/>
                </a:cubicBezTo>
                <a:lnTo>
                  <a:pt x="12261" y="12900"/>
                </a:lnTo>
                <a:cubicBezTo>
                  <a:pt x="12260" y="12900"/>
                  <a:pt x="12290" y="12735"/>
                  <a:pt x="12353" y="12499"/>
                </a:cubicBezTo>
                <a:cubicBezTo>
                  <a:pt x="12414" y="12261"/>
                  <a:pt x="12494" y="11943"/>
                  <a:pt x="12575" y="11626"/>
                </a:cubicBezTo>
                <a:cubicBezTo>
                  <a:pt x="12736" y="10990"/>
                  <a:pt x="12896" y="10355"/>
                  <a:pt x="12896" y="10355"/>
                </a:cubicBezTo>
                <a:cubicBezTo>
                  <a:pt x="12896" y="10355"/>
                  <a:pt x="11104" y="9268"/>
                  <a:pt x="11104" y="9268"/>
                </a:cubicBezTo>
                <a:close/>
                <a:moveTo>
                  <a:pt x="13861" y="10941"/>
                </a:moveTo>
                <a:cubicBezTo>
                  <a:pt x="13861" y="10941"/>
                  <a:pt x="13705" y="11558"/>
                  <a:pt x="13549" y="12177"/>
                </a:cubicBezTo>
                <a:cubicBezTo>
                  <a:pt x="13470" y="12486"/>
                  <a:pt x="13392" y="12794"/>
                  <a:pt x="13333" y="13026"/>
                </a:cubicBezTo>
                <a:cubicBezTo>
                  <a:pt x="13271" y="13256"/>
                  <a:pt x="13243" y="13416"/>
                  <a:pt x="13243" y="13416"/>
                </a:cubicBezTo>
                <a:lnTo>
                  <a:pt x="15067" y="14374"/>
                </a:lnTo>
                <a:cubicBezTo>
                  <a:pt x="15067" y="14374"/>
                  <a:pt x="15095" y="14223"/>
                  <a:pt x="15153" y="14006"/>
                </a:cubicBezTo>
                <a:cubicBezTo>
                  <a:pt x="15209" y="13786"/>
                  <a:pt x="15283" y="13494"/>
                  <a:pt x="15358" y="13202"/>
                </a:cubicBezTo>
                <a:cubicBezTo>
                  <a:pt x="15504" y="12616"/>
                  <a:pt x="15652" y="12031"/>
                  <a:pt x="15652" y="12031"/>
                </a:cubicBezTo>
                <a:cubicBezTo>
                  <a:pt x="15652" y="12031"/>
                  <a:pt x="13861" y="10941"/>
                  <a:pt x="13861" y="10941"/>
                </a:cubicBezTo>
                <a:close/>
                <a:moveTo>
                  <a:pt x="16615" y="12619"/>
                </a:moveTo>
                <a:cubicBezTo>
                  <a:pt x="16615" y="12619"/>
                  <a:pt x="16473" y="13187"/>
                  <a:pt x="16331" y="13755"/>
                </a:cubicBezTo>
                <a:cubicBezTo>
                  <a:pt x="16259" y="14039"/>
                  <a:pt x="16187" y="14322"/>
                  <a:pt x="16133" y="14534"/>
                </a:cubicBezTo>
                <a:cubicBezTo>
                  <a:pt x="16076" y="14745"/>
                  <a:pt x="16049" y="14891"/>
                  <a:pt x="16049" y="14891"/>
                </a:cubicBezTo>
                <a:lnTo>
                  <a:pt x="17872" y="15855"/>
                </a:lnTo>
                <a:cubicBezTo>
                  <a:pt x="17872" y="15855"/>
                  <a:pt x="17899" y="15717"/>
                  <a:pt x="17952" y="15519"/>
                </a:cubicBezTo>
                <a:cubicBezTo>
                  <a:pt x="18003" y="15319"/>
                  <a:pt x="18071" y="15051"/>
                  <a:pt x="18138" y="14785"/>
                </a:cubicBezTo>
                <a:cubicBezTo>
                  <a:pt x="18272" y="14249"/>
                  <a:pt x="18405" y="13713"/>
                  <a:pt x="18405" y="13713"/>
                </a:cubicBezTo>
                <a:cubicBezTo>
                  <a:pt x="18405" y="13713"/>
                  <a:pt x="16615" y="12619"/>
                  <a:pt x="16615" y="12619"/>
                </a:cubicBezTo>
                <a:close/>
                <a:moveTo>
                  <a:pt x="19874" y="21600"/>
                </a:moveTo>
                <a:cubicBezTo>
                  <a:pt x="19874" y="21600"/>
                  <a:pt x="15568" y="20059"/>
                  <a:pt x="11263" y="18518"/>
                </a:cubicBezTo>
                <a:cubicBezTo>
                  <a:pt x="6953" y="17007"/>
                  <a:pt x="2643" y="15497"/>
                  <a:pt x="2643" y="15497"/>
                </a:cubicBezTo>
                <a:cubicBezTo>
                  <a:pt x="2643" y="15497"/>
                  <a:pt x="2392" y="14603"/>
                  <a:pt x="2087" y="13230"/>
                </a:cubicBezTo>
                <a:cubicBezTo>
                  <a:pt x="1930" y="12541"/>
                  <a:pt x="1750" y="11727"/>
                  <a:pt x="1562" y="10838"/>
                </a:cubicBezTo>
                <a:cubicBezTo>
                  <a:pt x="1379" y="9952"/>
                  <a:pt x="1215" y="9003"/>
                  <a:pt x="1043" y="8029"/>
                </a:cubicBezTo>
                <a:cubicBezTo>
                  <a:pt x="685" y="6077"/>
                  <a:pt x="452" y="4098"/>
                  <a:pt x="256" y="2560"/>
                </a:cubicBezTo>
                <a:cubicBezTo>
                  <a:pt x="157" y="1790"/>
                  <a:pt x="111" y="1161"/>
                  <a:pt x="65" y="708"/>
                </a:cubicBezTo>
                <a:cubicBezTo>
                  <a:pt x="23" y="258"/>
                  <a:pt x="0" y="0"/>
                  <a:pt x="0" y="0"/>
                </a:cubicBezTo>
                <a:cubicBezTo>
                  <a:pt x="0" y="0"/>
                  <a:pt x="5408" y="3535"/>
                  <a:pt x="10815" y="7069"/>
                </a:cubicBezTo>
                <a:cubicBezTo>
                  <a:pt x="16208" y="10655"/>
                  <a:pt x="21600" y="14241"/>
                  <a:pt x="21600" y="14241"/>
                </a:cubicBezTo>
                <a:cubicBezTo>
                  <a:pt x="21600" y="14241"/>
                  <a:pt x="21446" y="14745"/>
                  <a:pt x="21293" y="15248"/>
                </a:cubicBezTo>
                <a:cubicBezTo>
                  <a:pt x="21157" y="15761"/>
                  <a:pt x="21022" y="16276"/>
                  <a:pt x="21022" y="16276"/>
                </a:cubicBezTo>
                <a:lnTo>
                  <a:pt x="19425" y="15352"/>
                </a:lnTo>
                <a:cubicBezTo>
                  <a:pt x="19425" y="15352"/>
                  <a:pt x="19375" y="15553"/>
                  <a:pt x="19299" y="15855"/>
                </a:cubicBezTo>
                <a:cubicBezTo>
                  <a:pt x="19219" y="16154"/>
                  <a:pt x="19120" y="16557"/>
                  <a:pt x="19040" y="16970"/>
                </a:cubicBezTo>
                <a:cubicBezTo>
                  <a:pt x="18952" y="17379"/>
                  <a:pt x="18865" y="17788"/>
                  <a:pt x="18799" y="18094"/>
                </a:cubicBezTo>
                <a:cubicBezTo>
                  <a:pt x="18732" y="18400"/>
                  <a:pt x="18691" y="18605"/>
                  <a:pt x="18691" y="18605"/>
                </a:cubicBezTo>
                <a:lnTo>
                  <a:pt x="20293" y="19327"/>
                </a:lnTo>
                <a:cubicBezTo>
                  <a:pt x="20293" y="19327"/>
                  <a:pt x="20187" y="19895"/>
                  <a:pt x="20081" y="20463"/>
                </a:cubicBezTo>
                <a:cubicBezTo>
                  <a:pt x="20026" y="20746"/>
                  <a:pt x="19971" y="21029"/>
                  <a:pt x="19930" y="21241"/>
                </a:cubicBezTo>
                <a:cubicBezTo>
                  <a:pt x="19892" y="21455"/>
                  <a:pt x="19874" y="21600"/>
                  <a:pt x="19874" y="21600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4462610" y="2441392"/>
            <a:ext cx="592473" cy="4390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76" y="18137"/>
                </a:moveTo>
                <a:cubicBezTo>
                  <a:pt x="16476" y="18137"/>
                  <a:pt x="16706" y="17760"/>
                  <a:pt x="16937" y="17385"/>
                </a:cubicBezTo>
                <a:cubicBezTo>
                  <a:pt x="17051" y="17196"/>
                  <a:pt x="17166" y="17008"/>
                  <a:pt x="17251" y="16866"/>
                </a:cubicBezTo>
                <a:cubicBezTo>
                  <a:pt x="17335" y="16722"/>
                  <a:pt x="17400" y="16637"/>
                  <a:pt x="17401" y="16638"/>
                </a:cubicBezTo>
                <a:lnTo>
                  <a:pt x="15955" y="14975"/>
                </a:lnTo>
                <a:cubicBezTo>
                  <a:pt x="15955" y="14975"/>
                  <a:pt x="15888" y="15064"/>
                  <a:pt x="15800" y="15211"/>
                </a:cubicBezTo>
                <a:cubicBezTo>
                  <a:pt x="15711" y="15358"/>
                  <a:pt x="15592" y="15554"/>
                  <a:pt x="15473" y="15750"/>
                </a:cubicBezTo>
                <a:cubicBezTo>
                  <a:pt x="15235" y="16140"/>
                  <a:pt x="14996" y="16531"/>
                  <a:pt x="14996" y="16531"/>
                </a:cubicBezTo>
                <a:cubicBezTo>
                  <a:pt x="14996" y="16531"/>
                  <a:pt x="16476" y="18137"/>
                  <a:pt x="16476" y="18137"/>
                </a:cubicBezTo>
                <a:close/>
                <a:moveTo>
                  <a:pt x="14200" y="15665"/>
                </a:moveTo>
                <a:cubicBezTo>
                  <a:pt x="14200" y="15665"/>
                  <a:pt x="14443" y="15266"/>
                  <a:pt x="14686" y="14868"/>
                </a:cubicBezTo>
                <a:cubicBezTo>
                  <a:pt x="14807" y="14669"/>
                  <a:pt x="14928" y="14469"/>
                  <a:pt x="15019" y="14320"/>
                </a:cubicBezTo>
                <a:cubicBezTo>
                  <a:pt x="15111" y="14172"/>
                  <a:pt x="15178" y="14079"/>
                  <a:pt x="15178" y="14080"/>
                </a:cubicBezTo>
                <a:lnTo>
                  <a:pt x="13735" y="12414"/>
                </a:lnTo>
                <a:cubicBezTo>
                  <a:pt x="13735" y="12414"/>
                  <a:pt x="13668" y="12514"/>
                  <a:pt x="13569" y="12662"/>
                </a:cubicBezTo>
                <a:cubicBezTo>
                  <a:pt x="13475" y="12817"/>
                  <a:pt x="13350" y="13023"/>
                  <a:pt x="13225" y="13230"/>
                </a:cubicBezTo>
                <a:cubicBezTo>
                  <a:pt x="12973" y="13642"/>
                  <a:pt x="12722" y="14055"/>
                  <a:pt x="12722" y="14055"/>
                </a:cubicBezTo>
                <a:cubicBezTo>
                  <a:pt x="12722" y="14055"/>
                  <a:pt x="14200" y="15665"/>
                  <a:pt x="14200" y="15665"/>
                </a:cubicBezTo>
                <a:close/>
                <a:moveTo>
                  <a:pt x="11926" y="13188"/>
                </a:moveTo>
                <a:cubicBezTo>
                  <a:pt x="11926" y="13188"/>
                  <a:pt x="12182" y="12768"/>
                  <a:pt x="12438" y="12347"/>
                </a:cubicBezTo>
                <a:cubicBezTo>
                  <a:pt x="12565" y="12136"/>
                  <a:pt x="12693" y="11927"/>
                  <a:pt x="12788" y="11769"/>
                </a:cubicBezTo>
                <a:cubicBezTo>
                  <a:pt x="12889" y="11617"/>
                  <a:pt x="12957" y="11517"/>
                  <a:pt x="12957" y="11517"/>
                </a:cubicBezTo>
                <a:lnTo>
                  <a:pt x="11516" y="9848"/>
                </a:lnTo>
                <a:cubicBezTo>
                  <a:pt x="11516" y="9848"/>
                  <a:pt x="11446" y="9952"/>
                  <a:pt x="11341" y="10108"/>
                </a:cubicBezTo>
                <a:cubicBezTo>
                  <a:pt x="11242" y="10272"/>
                  <a:pt x="11110" y="10489"/>
                  <a:pt x="10978" y="10706"/>
                </a:cubicBezTo>
                <a:cubicBezTo>
                  <a:pt x="10714" y="11141"/>
                  <a:pt x="10450" y="11576"/>
                  <a:pt x="10450" y="11576"/>
                </a:cubicBezTo>
                <a:cubicBezTo>
                  <a:pt x="10450" y="11576"/>
                  <a:pt x="11926" y="13188"/>
                  <a:pt x="11926" y="13188"/>
                </a:cubicBezTo>
                <a:close/>
                <a:moveTo>
                  <a:pt x="9654" y="10706"/>
                </a:moveTo>
                <a:cubicBezTo>
                  <a:pt x="9654" y="10706"/>
                  <a:pt x="9923" y="10263"/>
                  <a:pt x="10192" y="9821"/>
                </a:cubicBezTo>
                <a:cubicBezTo>
                  <a:pt x="10327" y="9600"/>
                  <a:pt x="10461" y="9380"/>
                  <a:pt x="10562" y="9214"/>
                </a:cubicBezTo>
                <a:cubicBezTo>
                  <a:pt x="10669" y="9055"/>
                  <a:pt x="10740" y="8949"/>
                  <a:pt x="10740" y="8949"/>
                </a:cubicBezTo>
                <a:lnTo>
                  <a:pt x="9301" y="7278"/>
                </a:lnTo>
                <a:cubicBezTo>
                  <a:pt x="9301" y="7278"/>
                  <a:pt x="9227" y="7388"/>
                  <a:pt x="9117" y="7551"/>
                </a:cubicBezTo>
                <a:cubicBezTo>
                  <a:pt x="9013" y="7722"/>
                  <a:pt x="8873" y="7950"/>
                  <a:pt x="8734" y="8178"/>
                </a:cubicBezTo>
                <a:cubicBezTo>
                  <a:pt x="8457" y="8634"/>
                  <a:pt x="8179" y="9090"/>
                  <a:pt x="8179" y="9090"/>
                </a:cubicBezTo>
                <a:cubicBezTo>
                  <a:pt x="8179" y="9090"/>
                  <a:pt x="9654" y="10706"/>
                  <a:pt x="9654" y="10706"/>
                </a:cubicBezTo>
                <a:close/>
                <a:moveTo>
                  <a:pt x="7386" y="8220"/>
                </a:moveTo>
                <a:cubicBezTo>
                  <a:pt x="7386" y="8220"/>
                  <a:pt x="7667" y="7756"/>
                  <a:pt x="7950" y="7291"/>
                </a:cubicBezTo>
                <a:cubicBezTo>
                  <a:pt x="8225" y="6820"/>
                  <a:pt x="8527" y="6378"/>
                  <a:pt x="8526" y="6378"/>
                </a:cubicBezTo>
                <a:lnTo>
                  <a:pt x="7088" y="4704"/>
                </a:lnTo>
                <a:cubicBezTo>
                  <a:pt x="7088" y="4704"/>
                  <a:pt x="6776" y="5158"/>
                  <a:pt x="6493" y="5644"/>
                </a:cubicBezTo>
                <a:cubicBezTo>
                  <a:pt x="6203" y="6123"/>
                  <a:pt x="5913" y="6601"/>
                  <a:pt x="5913" y="6601"/>
                </a:cubicBezTo>
                <a:cubicBezTo>
                  <a:pt x="5913" y="6601"/>
                  <a:pt x="7386" y="8220"/>
                  <a:pt x="7386" y="8220"/>
                </a:cubicBezTo>
                <a:close/>
                <a:moveTo>
                  <a:pt x="17960" y="15817"/>
                </a:moveTo>
                <a:lnTo>
                  <a:pt x="18930" y="14372"/>
                </a:lnTo>
                <a:lnTo>
                  <a:pt x="17541" y="12625"/>
                </a:lnTo>
                <a:lnTo>
                  <a:pt x="16535" y="14123"/>
                </a:lnTo>
                <a:cubicBezTo>
                  <a:pt x="16535" y="14123"/>
                  <a:pt x="17960" y="15817"/>
                  <a:pt x="17960" y="15817"/>
                </a:cubicBezTo>
                <a:close/>
                <a:moveTo>
                  <a:pt x="15767" y="13209"/>
                </a:moveTo>
                <a:lnTo>
                  <a:pt x="16793" y="11683"/>
                </a:lnTo>
                <a:lnTo>
                  <a:pt x="15407" y="9931"/>
                </a:lnTo>
                <a:lnTo>
                  <a:pt x="14344" y="11512"/>
                </a:lnTo>
                <a:cubicBezTo>
                  <a:pt x="14344" y="11512"/>
                  <a:pt x="15767" y="13209"/>
                  <a:pt x="15767" y="13209"/>
                </a:cubicBezTo>
                <a:close/>
                <a:moveTo>
                  <a:pt x="13579" y="10597"/>
                </a:moveTo>
                <a:lnTo>
                  <a:pt x="14662" y="8989"/>
                </a:lnTo>
                <a:lnTo>
                  <a:pt x="13276" y="7234"/>
                </a:lnTo>
                <a:cubicBezTo>
                  <a:pt x="13276" y="7234"/>
                  <a:pt x="13201" y="7331"/>
                  <a:pt x="13098" y="7490"/>
                </a:cubicBezTo>
                <a:cubicBezTo>
                  <a:pt x="12994" y="7647"/>
                  <a:pt x="12855" y="7855"/>
                  <a:pt x="12715" y="8064"/>
                </a:cubicBezTo>
                <a:cubicBezTo>
                  <a:pt x="12436" y="8480"/>
                  <a:pt x="12157" y="8897"/>
                  <a:pt x="12157" y="8897"/>
                </a:cubicBezTo>
                <a:cubicBezTo>
                  <a:pt x="12157" y="8897"/>
                  <a:pt x="13579" y="10597"/>
                  <a:pt x="13579" y="10597"/>
                </a:cubicBezTo>
                <a:close/>
                <a:moveTo>
                  <a:pt x="11392" y="7981"/>
                </a:moveTo>
                <a:cubicBezTo>
                  <a:pt x="11392" y="7981"/>
                  <a:pt x="11676" y="7557"/>
                  <a:pt x="11960" y="7133"/>
                </a:cubicBezTo>
                <a:cubicBezTo>
                  <a:pt x="12102" y="6921"/>
                  <a:pt x="12243" y="6709"/>
                  <a:pt x="12349" y="6549"/>
                </a:cubicBezTo>
                <a:cubicBezTo>
                  <a:pt x="12454" y="6388"/>
                  <a:pt x="12531" y="6289"/>
                  <a:pt x="12531" y="6289"/>
                </a:cubicBezTo>
                <a:lnTo>
                  <a:pt x="11149" y="4533"/>
                </a:lnTo>
                <a:cubicBezTo>
                  <a:pt x="11149" y="4533"/>
                  <a:pt x="11068" y="4633"/>
                  <a:pt x="10960" y="4800"/>
                </a:cubicBezTo>
                <a:cubicBezTo>
                  <a:pt x="10850" y="4964"/>
                  <a:pt x="10704" y="5183"/>
                  <a:pt x="10558" y="5403"/>
                </a:cubicBezTo>
                <a:cubicBezTo>
                  <a:pt x="10265" y="5840"/>
                  <a:pt x="9971" y="6278"/>
                  <a:pt x="9971" y="6278"/>
                </a:cubicBezTo>
                <a:cubicBezTo>
                  <a:pt x="9971" y="6278"/>
                  <a:pt x="11392" y="7981"/>
                  <a:pt x="11392" y="7981"/>
                </a:cubicBezTo>
                <a:close/>
                <a:moveTo>
                  <a:pt x="9208" y="5360"/>
                </a:moveTo>
                <a:cubicBezTo>
                  <a:pt x="9208" y="5360"/>
                  <a:pt x="9506" y="4914"/>
                  <a:pt x="9803" y="4469"/>
                </a:cubicBezTo>
                <a:cubicBezTo>
                  <a:pt x="9952" y="4247"/>
                  <a:pt x="10101" y="4024"/>
                  <a:pt x="10213" y="3857"/>
                </a:cubicBezTo>
                <a:cubicBezTo>
                  <a:pt x="10322" y="3688"/>
                  <a:pt x="10405" y="3587"/>
                  <a:pt x="10405" y="3587"/>
                </a:cubicBezTo>
                <a:lnTo>
                  <a:pt x="9024" y="1828"/>
                </a:lnTo>
                <a:cubicBezTo>
                  <a:pt x="9024" y="1827"/>
                  <a:pt x="8940" y="1933"/>
                  <a:pt x="8825" y="2105"/>
                </a:cubicBezTo>
                <a:cubicBezTo>
                  <a:pt x="8710" y="2278"/>
                  <a:pt x="8557" y="2507"/>
                  <a:pt x="8404" y="2737"/>
                </a:cubicBezTo>
                <a:cubicBezTo>
                  <a:pt x="8097" y="3196"/>
                  <a:pt x="7790" y="3654"/>
                  <a:pt x="7790" y="3654"/>
                </a:cubicBezTo>
                <a:cubicBezTo>
                  <a:pt x="7790" y="3654"/>
                  <a:pt x="9208" y="5360"/>
                  <a:pt x="9208" y="5360"/>
                </a:cubicBezTo>
                <a:close/>
                <a:moveTo>
                  <a:pt x="18278" y="21600"/>
                </a:moveTo>
                <a:cubicBezTo>
                  <a:pt x="18278" y="21600"/>
                  <a:pt x="13698" y="16804"/>
                  <a:pt x="9118" y="12009"/>
                </a:cubicBezTo>
                <a:cubicBezTo>
                  <a:pt x="4559" y="7177"/>
                  <a:pt x="0" y="2344"/>
                  <a:pt x="0" y="2344"/>
                </a:cubicBezTo>
                <a:cubicBezTo>
                  <a:pt x="0" y="2344"/>
                  <a:pt x="578" y="2148"/>
                  <a:pt x="1446" y="1853"/>
                </a:cubicBezTo>
                <a:cubicBezTo>
                  <a:pt x="2309" y="1570"/>
                  <a:pt x="3433" y="1197"/>
                  <a:pt x="4596" y="928"/>
                </a:cubicBezTo>
                <a:cubicBezTo>
                  <a:pt x="5748" y="646"/>
                  <a:pt x="6865" y="381"/>
                  <a:pt x="7714" y="226"/>
                </a:cubicBezTo>
                <a:cubicBezTo>
                  <a:pt x="8566" y="91"/>
                  <a:pt x="9135" y="0"/>
                  <a:pt x="9135" y="0"/>
                </a:cubicBezTo>
                <a:cubicBezTo>
                  <a:pt x="9135" y="0"/>
                  <a:pt x="12244" y="4082"/>
                  <a:pt x="15354" y="8165"/>
                </a:cubicBezTo>
                <a:cubicBezTo>
                  <a:pt x="18477" y="12228"/>
                  <a:pt x="21600" y="16292"/>
                  <a:pt x="21600" y="16292"/>
                </a:cubicBezTo>
                <a:cubicBezTo>
                  <a:pt x="21600" y="16292"/>
                  <a:pt x="21331" y="16671"/>
                  <a:pt x="21062" y="17050"/>
                </a:cubicBezTo>
                <a:cubicBezTo>
                  <a:pt x="20809" y="17449"/>
                  <a:pt x="20556" y="17848"/>
                  <a:pt x="20556" y="17848"/>
                </a:cubicBezTo>
                <a:lnTo>
                  <a:pt x="19354" y="16388"/>
                </a:lnTo>
                <a:cubicBezTo>
                  <a:pt x="19354" y="16388"/>
                  <a:pt x="18980" y="16938"/>
                  <a:pt x="18607" y="17488"/>
                </a:cubicBezTo>
                <a:cubicBezTo>
                  <a:pt x="18415" y="17758"/>
                  <a:pt x="18233" y="18039"/>
                  <a:pt x="18106" y="18260"/>
                </a:cubicBezTo>
                <a:cubicBezTo>
                  <a:pt x="17975" y="18477"/>
                  <a:pt x="17887" y="18621"/>
                  <a:pt x="17887" y="18621"/>
                </a:cubicBezTo>
                <a:lnTo>
                  <a:pt x="19181" y="20056"/>
                </a:lnTo>
                <a:cubicBezTo>
                  <a:pt x="19181" y="20056"/>
                  <a:pt x="18278" y="21600"/>
                  <a:pt x="18278" y="21600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068966" y="3274690"/>
            <a:ext cx="665885" cy="386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78" y="20109"/>
                </a:moveTo>
                <a:lnTo>
                  <a:pt x="18040" y="17886"/>
                </a:lnTo>
                <a:lnTo>
                  <a:pt x="16353" y="17710"/>
                </a:lnTo>
                <a:lnTo>
                  <a:pt x="16289" y="20016"/>
                </a:lnTo>
                <a:cubicBezTo>
                  <a:pt x="16289" y="20016"/>
                  <a:pt x="17978" y="20109"/>
                  <a:pt x="17978" y="20109"/>
                </a:cubicBezTo>
                <a:close/>
                <a:moveTo>
                  <a:pt x="15380" y="19963"/>
                </a:moveTo>
                <a:cubicBezTo>
                  <a:pt x="15380" y="19963"/>
                  <a:pt x="15391" y="19271"/>
                  <a:pt x="15409" y="18233"/>
                </a:cubicBezTo>
                <a:cubicBezTo>
                  <a:pt x="15402" y="17192"/>
                  <a:pt x="15514" y="15821"/>
                  <a:pt x="15563" y="14442"/>
                </a:cubicBezTo>
                <a:cubicBezTo>
                  <a:pt x="15603" y="13060"/>
                  <a:pt x="15749" y="11703"/>
                  <a:pt x="15817" y="10674"/>
                </a:cubicBezTo>
                <a:cubicBezTo>
                  <a:pt x="15855" y="10162"/>
                  <a:pt x="15887" y="9735"/>
                  <a:pt x="15909" y="9435"/>
                </a:cubicBezTo>
                <a:cubicBezTo>
                  <a:pt x="15928" y="9136"/>
                  <a:pt x="15950" y="8967"/>
                  <a:pt x="15949" y="8967"/>
                </a:cubicBezTo>
                <a:lnTo>
                  <a:pt x="14284" y="8481"/>
                </a:lnTo>
                <a:cubicBezTo>
                  <a:pt x="14284" y="8481"/>
                  <a:pt x="14260" y="8655"/>
                  <a:pt x="14240" y="8965"/>
                </a:cubicBezTo>
                <a:cubicBezTo>
                  <a:pt x="14217" y="9275"/>
                  <a:pt x="14184" y="9718"/>
                  <a:pt x="14145" y="10249"/>
                </a:cubicBezTo>
                <a:cubicBezTo>
                  <a:pt x="14076" y="11313"/>
                  <a:pt x="13923" y="12719"/>
                  <a:pt x="13881" y="14150"/>
                </a:cubicBezTo>
                <a:cubicBezTo>
                  <a:pt x="13848" y="14863"/>
                  <a:pt x="13814" y="15576"/>
                  <a:pt x="13783" y="16244"/>
                </a:cubicBezTo>
                <a:cubicBezTo>
                  <a:pt x="13766" y="16578"/>
                  <a:pt x="13750" y="16901"/>
                  <a:pt x="13735" y="17207"/>
                </a:cubicBezTo>
                <a:cubicBezTo>
                  <a:pt x="13730" y="17515"/>
                  <a:pt x="13725" y="17806"/>
                  <a:pt x="13721" y="18075"/>
                </a:cubicBezTo>
                <a:cubicBezTo>
                  <a:pt x="13703" y="19149"/>
                  <a:pt x="13691" y="19866"/>
                  <a:pt x="13691" y="19866"/>
                </a:cubicBezTo>
                <a:cubicBezTo>
                  <a:pt x="13691" y="19866"/>
                  <a:pt x="15380" y="19963"/>
                  <a:pt x="15380" y="19963"/>
                </a:cubicBezTo>
                <a:close/>
                <a:moveTo>
                  <a:pt x="12781" y="19812"/>
                </a:moveTo>
                <a:cubicBezTo>
                  <a:pt x="12782" y="19812"/>
                  <a:pt x="12804" y="16891"/>
                  <a:pt x="12975" y="13991"/>
                </a:cubicBezTo>
                <a:cubicBezTo>
                  <a:pt x="13018" y="12535"/>
                  <a:pt x="13174" y="11102"/>
                  <a:pt x="13243" y="10018"/>
                </a:cubicBezTo>
                <a:cubicBezTo>
                  <a:pt x="13284" y="9477"/>
                  <a:pt x="13318" y="9027"/>
                  <a:pt x="13341" y="8711"/>
                </a:cubicBezTo>
                <a:cubicBezTo>
                  <a:pt x="13361" y="8395"/>
                  <a:pt x="13386" y="8218"/>
                  <a:pt x="13386" y="8218"/>
                </a:cubicBezTo>
                <a:lnTo>
                  <a:pt x="11721" y="7727"/>
                </a:lnTo>
                <a:cubicBezTo>
                  <a:pt x="11721" y="7727"/>
                  <a:pt x="11694" y="7910"/>
                  <a:pt x="11673" y="8237"/>
                </a:cubicBezTo>
                <a:cubicBezTo>
                  <a:pt x="11649" y="8563"/>
                  <a:pt x="11614" y="9029"/>
                  <a:pt x="11572" y="9588"/>
                </a:cubicBezTo>
                <a:cubicBezTo>
                  <a:pt x="11501" y="10709"/>
                  <a:pt x="11339" y="12190"/>
                  <a:pt x="11294" y="13695"/>
                </a:cubicBezTo>
                <a:cubicBezTo>
                  <a:pt x="11238" y="15198"/>
                  <a:pt x="11125" y="16693"/>
                  <a:pt x="11124" y="17826"/>
                </a:cubicBezTo>
                <a:cubicBezTo>
                  <a:pt x="11106" y="18956"/>
                  <a:pt x="11093" y="19709"/>
                  <a:pt x="11093" y="19709"/>
                </a:cubicBezTo>
                <a:cubicBezTo>
                  <a:pt x="11093" y="19709"/>
                  <a:pt x="12781" y="19812"/>
                  <a:pt x="12781" y="19812"/>
                </a:cubicBezTo>
                <a:close/>
                <a:moveTo>
                  <a:pt x="10182" y="19653"/>
                </a:moveTo>
                <a:cubicBezTo>
                  <a:pt x="10182" y="19653"/>
                  <a:pt x="10195" y="18886"/>
                  <a:pt x="10215" y="17736"/>
                </a:cubicBezTo>
                <a:cubicBezTo>
                  <a:pt x="10218" y="16584"/>
                  <a:pt x="10330" y="15063"/>
                  <a:pt x="10388" y="13534"/>
                </a:cubicBezTo>
                <a:cubicBezTo>
                  <a:pt x="10417" y="12769"/>
                  <a:pt x="10459" y="12008"/>
                  <a:pt x="10523" y="11298"/>
                </a:cubicBezTo>
                <a:cubicBezTo>
                  <a:pt x="10577" y="10588"/>
                  <a:pt x="10628" y="9924"/>
                  <a:pt x="10672" y="9355"/>
                </a:cubicBezTo>
                <a:cubicBezTo>
                  <a:pt x="10714" y="8786"/>
                  <a:pt x="10750" y="8312"/>
                  <a:pt x="10775" y="7981"/>
                </a:cubicBezTo>
                <a:cubicBezTo>
                  <a:pt x="10798" y="7648"/>
                  <a:pt x="10824" y="7462"/>
                  <a:pt x="10825" y="7462"/>
                </a:cubicBezTo>
                <a:lnTo>
                  <a:pt x="9160" y="6967"/>
                </a:lnTo>
                <a:cubicBezTo>
                  <a:pt x="9160" y="6967"/>
                  <a:pt x="9134" y="7160"/>
                  <a:pt x="9108" y="7502"/>
                </a:cubicBezTo>
                <a:cubicBezTo>
                  <a:pt x="9082" y="7844"/>
                  <a:pt x="9045" y="8334"/>
                  <a:pt x="9000" y="8921"/>
                </a:cubicBezTo>
                <a:cubicBezTo>
                  <a:pt x="8956" y="9508"/>
                  <a:pt x="8903" y="10192"/>
                  <a:pt x="8847" y="10927"/>
                </a:cubicBezTo>
                <a:cubicBezTo>
                  <a:pt x="8819" y="11294"/>
                  <a:pt x="8790" y="11673"/>
                  <a:pt x="8760" y="12058"/>
                </a:cubicBezTo>
                <a:cubicBezTo>
                  <a:pt x="8743" y="12446"/>
                  <a:pt x="8725" y="12840"/>
                  <a:pt x="8707" y="13233"/>
                </a:cubicBezTo>
                <a:cubicBezTo>
                  <a:pt x="8646" y="14810"/>
                  <a:pt x="8534" y="16381"/>
                  <a:pt x="8527" y="17569"/>
                </a:cubicBezTo>
                <a:cubicBezTo>
                  <a:pt x="8507" y="18755"/>
                  <a:pt x="8494" y="19546"/>
                  <a:pt x="8494" y="19546"/>
                </a:cubicBezTo>
                <a:cubicBezTo>
                  <a:pt x="8494" y="19546"/>
                  <a:pt x="10182" y="19653"/>
                  <a:pt x="10182" y="19653"/>
                </a:cubicBezTo>
                <a:close/>
                <a:moveTo>
                  <a:pt x="7585" y="19488"/>
                </a:moveTo>
                <a:cubicBezTo>
                  <a:pt x="7585" y="19488"/>
                  <a:pt x="7598" y="18684"/>
                  <a:pt x="7618" y="17478"/>
                </a:cubicBezTo>
                <a:cubicBezTo>
                  <a:pt x="7627" y="16272"/>
                  <a:pt x="7739" y="14674"/>
                  <a:pt x="7802" y="13071"/>
                </a:cubicBezTo>
                <a:cubicBezTo>
                  <a:pt x="7820" y="12671"/>
                  <a:pt x="7838" y="12270"/>
                  <a:pt x="7856" y="11875"/>
                </a:cubicBezTo>
                <a:cubicBezTo>
                  <a:pt x="7886" y="11485"/>
                  <a:pt x="7916" y="11098"/>
                  <a:pt x="7945" y="10725"/>
                </a:cubicBezTo>
                <a:cubicBezTo>
                  <a:pt x="8002" y="9979"/>
                  <a:pt x="8055" y="9282"/>
                  <a:pt x="8100" y="8685"/>
                </a:cubicBezTo>
                <a:cubicBezTo>
                  <a:pt x="8146" y="8088"/>
                  <a:pt x="8183" y="7591"/>
                  <a:pt x="8210" y="7243"/>
                </a:cubicBezTo>
                <a:cubicBezTo>
                  <a:pt x="8238" y="6895"/>
                  <a:pt x="8263" y="6699"/>
                  <a:pt x="8263" y="6699"/>
                </a:cubicBezTo>
                <a:lnTo>
                  <a:pt x="6598" y="6200"/>
                </a:lnTo>
                <a:cubicBezTo>
                  <a:pt x="6598" y="6200"/>
                  <a:pt x="6577" y="6403"/>
                  <a:pt x="6542" y="6759"/>
                </a:cubicBezTo>
                <a:cubicBezTo>
                  <a:pt x="6514" y="7119"/>
                  <a:pt x="6475" y="7631"/>
                  <a:pt x="6429" y="8247"/>
                </a:cubicBezTo>
                <a:cubicBezTo>
                  <a:pt x="6382" y="8862"/>
                  <a:pt x="6327" y="9580"/>
                  <a:pt x="6268" y="10349"/>
                </a:cubicBezTo>
                <a:cubicBezTo>
                  <a:pt x="6239" y="10733"/>
                  <a:pt x="6209" y="11131"/>
                  <a:pt x="6178" y="11535"/>
                </a:cubicBezTo>
                <a:cubicBezTo>
                  <a:pt x="6159" y="11941"/>
                  <a:pt x="6139" y="12354"/>
                  <a:pt x="6120" y="12766"/>
                </a:cubicBezTo>
                <a:cubicBezTo>
                  <a:pt x="6054" y="14417"/>
                  <a:pt x="5943" y="16064"/>
                  <a:pt x="5931" y="17307"/>
                </a:cubicBezTo>
                <a:cubicBezTo>
                  <a:pt x="5910" y="18550"/>
                  <a:pt x="5896" y="19377"/>
                  <a:pt x="5896" y="19377"/>
                </a:cubicBezTo>
                <a:cubicBezTo>
                  <a:pt x="5896" y="19377"/>
                  <a:pt x="7585" y="19488"/>
                  <a:pt x="7585" y="19488"/>
                </a:cubicBezTo>
                <a:close/>
                <a:moveTo>
                  <a:pt x="18664" y="8473"/>
                </a:moveTo>
                <a:lnTo>
                  <a:pt x="18918" y="6308"/>
                </a:lnTo>
                <a:lnTo>
                  <a:pt x="17265" y="5696"/>
                </a:lnTo>
                <a:lnTo>
                  <a:pt x="17002" y="7943"/>
                </a:lnTo>
                <a:cubicBezTo>
                  <a:pt x="17002" y="7943"/>
                  <a:pt x="18664" y="8473"/>
                  <a:pt x="18664" y="8473"/>
                </a:cubicBezTo>
                <a:close/>
                <a:moveTo>
                  <a:pt x="16106" y="7657"/>
                </a:moveTo>
                <a:lnTo>
                  <a:pt x="16375" y="5365"/>
                </a:lnTo>
                <a:lnTo>
                  <a:pt x="14723" y="4749"/>
                </a:lnTo>
                <a:lnTo>
                  <a:pt x="14445" y="7124"/>
                </a:lnTo>
                <a:cubicBezTo>
                  <a:pt x="14445" y="7124"/>
                  <a:pt x="16106" y="7657"/>
                  <a:pt x="16106" y="7657"/>
                </a:cubicBezTo>
                <a:close/>
                <a:moveTo>
                  <a:pt x="13551" y="6835"/>
                </a:moveTo>
                <a:lnTo>
                  <a:pt x="13833" y="4416"/>
                </a:lnTo>
                <a:lnTo>
                  <a:pt x="12180" y="3795"/>
                </a:lnTo>
                <a:lnTo>
                  <a:pt x="11890" y="6297"/>
                </a:lnTo>
                <a:cubicBezTo>
                  <a:pt x="11890" y="6297"/>
                  <a:pt x="13551" y="6835"/>
                  <a:pt x="13551" y="6835"/>
                </a:cubicBezTo>
                <a:close/>
                <a:moveTo>
                  <a:pt x="10996" y="6006"/>
                </a:moveTo>
                <a:lnTo>
                  <a:pt x="11291" y="3460"/>
                </a:lnTo>
                <a:lnTo>
                  <a:pt x="9639" y="2836"/>
                </a:lnTo>
                <a:lnTo>
                  <a:pt x="9335" y="5464"/>
                </a:lnTo>
                <a:cubicBezTo>
                  <a:pt x="9335" y="5464"/>
                  <a:pt x="10996" y="6006"/>
                  <a:pt x="10996" y="6006"/>
                </a:cubicBezTo>
                <a:close/>
                <a:moveTo>
                  <a:pt x="8441" y="5171"/>
                </a:moveTo>
                <a:lnTo>
                  <a:pt x="8751" y="2498"/>
                </a:lnTo>
                <a:lnTo>
                  <a:pt x="7100" y="1870"/>
                </a:lnTo>
                <a:lnTo>
                  <a:pt x="6781" y="4624"/>
                </a:lnTo>
                <a:cubicBezTo>
                  <a:pt x="6781" y="4624"/>
                  <a:pt x="8441" y="5171"/>
                  <a:pt x="8441" y="5171"/>
                </a:cubicBezTo>
                <a:close/>
                <a:moveTo>
                  <a:pt x="16839" y="9300"/>
                </a:moveTo>
                <a:lnTo>
                  <a:pt x="16639" y="11573"/>
                </a:lnTo>
                <a:lnTo>
                  <a:pt x="18313" y="11970"/>
                </a:lnTo>
                <a:lnTo>
                  <a:pt x="18505" y="9779"/>
                </a:lnTo>
                <a:cubicBezTo>
                  <a:pt x="18505" y="9779"/>
                  <a:pt x="16839" y="9300"/>
                  <a:pt x="16839" y="9300"/>
                </a:cubicBezTo>
                <a:close/>
                <a:moveTo>
                  <a:pt x="16532" y="13470"/>
                </a:moveTo>
                <a:lnTo>
                  <a:pt x="16401" y="15762"/>
                </a:lnTo>
                <a:lnTo>
                  <a:pt x="18085" y="16008"/>
                </a:lnTo>
                <a:lnTo>
                  <a:pt x="18212" y="13799"/>
                </a:lnTo>
                <a:cubicBezTo>
                  <a:pt x="18212" y="13799"/>
                  <a:pt x="16532" y="13470"/>
                  <a:pt x="16532" y="13470"/>
                </a:cubicBezTo>
                <a:close/>
                <a:moveTo>
                  <a:pt x="20627" y="21600"/>
                </a:moveTo>
                <a:cubicBezTo>
                  <a:pt x="20627" y="21600"/>
                  <a:pt x="15470" y="21467"/>
                  <a:pt x="10313" y="21334"/>
                </a:cubicBezTo>
                <a:cubicBezTo>
                  <a:pt x="5157" y="21148"/>
                  <a:pt x="0" y="20963"/>
                  <a:pt x="0" y="20963"/>
                </a:cubicBezTo>
                <a:cubicBezTo>
                  <a:pt x="0" y="20963"/>
                  <a:pt x="345" y="19542"/>
                  <a:pt x="864" y="17411"/>
                </a:cubicBezTo>
                <a:cubicBezTo>
                  <a:pt x="1109" y="16359"/>
                  <a:pt x="1452" y="15148"/>
                  <a:pt x="1815" y="13872"/>
                </a:cubicBezTo>
                <a:cubicBezTo>
                  <a:pt x="2190" y="12598"/>
                  <a:pt x="2533" y="11250"/>
                  <a:pt x="2977" y="9943"/>
                </a:cubicBezTo>
                <a:cubicBezTo>
                  <a:pt x="3399" y="8655"/>
                  <a:pt x="3821" y="7365"/>
                  <a:pt x="4217" y="6157"/>
                </a:cubicBezTo>
                <a:cubicBezTo>
                  <a:pt x="4645" y="4996"/>
                  <a:pt x="5045" y="3913"/>
                  <a:pt x="5387" y="2984"/>
                </a:cubicBezTo>
                <a:cubicBezTo>
                  <a:pt x="5729" y="2070"/>
                  <a:pt x="6007" y="1319"/>
                  <a:pt x="6232" y="806"/>
                </a:cubicBezTo>
                <a:cubicBezTo>
                  <a:pt x="6447" y="293"/>
                  <a:pt x="6569" y="0"/>
                  <a:pt x="6569" y="0"/>
                </a:cubicBezTo>
                <a:cubicBezTo>
                  <a:pt x="6569" y="0"/>
                  <a:pt x="10325" y="1534"/>
                  <a:pt x="14081" y="3069"/>
                </a:cubicBezTo>
                <a:cubicBezTo>
                  <a:pt x="17840" y="4575"/>
                  <a:pt x="21600" y="6080"/>
                  <a:pt x="21600" y="6080"/>
                </a:cubicBezTo>
                <a:cubicBezTo>
                  <a:pt x="21600" y="6080"/>
                  <a:pt x="21580" y="6226"/>
                  <a:pt x="21550" y="6442"/>
                </a:cubicBezTo>
                <a:cubicBezTo>
                  <a:pt x="21521" y="6658"/>
                  <a:pt x="21476" y="6946"/>
                  <a:pt x="21452" y="7240"/>
                </a:cubicBezTo>
                <a:cubicBezTo>
                  <a:pt x="21393" y="7826"/>
                  <a:pt x="21334" y="8412"/>
                  <a:pt x="21334" y="8412"/>
                </a:cubicBezTo>
                <a:lnTo>
                  <a:pt x="19922" y="7934"/>
                </a:lnTo>
                <a:cubicBezTo>
                  <a:pt x="19922" y="7934"/>
                  <a:pt x="19845" y="8632"/>
                  <a:pt x="19731" y="9678"/>
                </a:cubicBezTo>
                <a:cubicBezTo>
                  <a:pt x="19620" y="10726"/>
                  <a:pt x="19539" y="12144"/>
                  <a:pt x="19414" y="13551"/>
                </a:cubicBezTo>
                <a:cubicBezTo>
                  <a:pt x="19328" y="14966"/>
                  <a:pt x="19277" y="16393"/>
                  <a:pt x="19214" y="17457"/>
                </a:cubicBezTo>
                <a:cubicBezTo>
                  <a:pt x="19187" y="17991"/>
                  <a:pt x="19194" y="18440"/>
                  <a:pt x="19184" y="18752"/>
                </a:cubicBezTo>
                <a:cubicBezTo>
                  <a:pt x="19179" y="19065"/>
                  <a:pt x="19176" y="19244"/>
                  <a:pt x="19176" y="19244"/>
                </a:cubicBezTo>
                <a:lnTo>
                  <a:pt x="20665" y="19353"/>
                </a:lnTo>
                <a:cubicBezTo>
                  <a:pt x="20665" y="19353"/>
                  <a:pt x="20627" y="21600"/>
                  <a:pt x="20627" y="21600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5030071" y="2303361"/>
            <a:ext cx="326172" cy="3399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13" y="3634"/>
                </a:moveTo>
                <a:cubicBezTo>
                  <a:pt x="12713" y="3634"/>
                  <a:pt x="12558" y="3710"/>
                  <a:pt x="12306" y="3873"/>
                </a:cubicBezTo>
                <a:cubicBezTo>
                  <a:pt x="12051" y="4031"/>
                  <a:pt x="11687" y="4256"/>
                  <a:pt x="11249" y="4527"/>
                </a:cubicBezTo>
                <a:cubicBezTo>
                  <a:pt x="10381" y="5078"/>
                  <a:pt x="9189" y="5762"/>
                  <a:pt x="8048" y="6519"/>
                </a:cubicBezTo>
                <a:cubicBezTo>
                  <a:pt x="6917" y="7292"/>
                  <a:pt x="5785" y="8063"/>
                  <a:pt x="4936" y="8643"/>
                </a:cubicBezTo>
                <a:cubicBezTo>
                  <a:pt x="4504" y="8922"/>
                  <a:pt x="4172" y="9191"/>
                  <a:pt x="3932" y="9370"/>
                </a:cubicBezTo>
                <a:cubicBezTo>
                  <a:pt x="3694" y="9551"/>
                  <a:pt x="3558" y="9654"/>
                  <a:pt x="3558" y="9654"/>
                </a:cubicBezTo>
                <a:lnTo>
                  <a:pt x="5168" y="11669"/>
                </a:lnTo>
                <a:cubicBezTo>
                  <a:pt x="5168" y="11669"/>
                  <a:pt x="5301" y="11568"/>
                  <a:pt x="5533" y="11393"/>
                </a:cubicBezTo>
                <a:cubicBezTo>
                  <a:pt x="5766" y="11218"/>
                  <a:pt x="6090" y="10956"/>
                  <a:pt x="6510" y="10684"/>
                </a:cubicBezTo>
                <a:cubicBezTo>
                  <a:pt x="7337" y="10120"/>
                  <a:pt x="8438" y="9368"/>
                  <a:pt x="9540" y="8616"/>
                </a:cubicBezTo>
                <a:cubicBezTo>
                  <a:pt x="10651" y="7880"/>
                  <a:pt x="11813" y="7214"/>
                  <a:pt x="12657" y="6678"/>
                </a:cubicBezTo>
                <a:cubicBezTo>
                  <a:pt x="13083" y="6414"/>
                  <a:pt x="13438" y="6193"/>
                  <a:pt x="13686" y="6040"/>
                </a:cubicBezTo>
                <a:cubicBezTo>
                  <a:pt x="13931" y="5881"/>
                  <a:pt x="14083" y="5808"/>
                  <a:pt x="14083" y="5808"/>
                </a:cubicBezTo>
                <a:cubicBezTo>
                  <a:pt x="14083" y="5808"/>
                  <a:pt x="12713" y="3634"/>
                  <a:pt x="12713" y="3634"/>
                </a:cubicBezTo>
                <a:close/>
                <a:moveTo>
                  <a:pt x="15130" y="7470"/>
                </a:moveTo>
                <a:cubicBezTo>
                  <a:pt x="15130" y="7470"/>
                  <a:pt x="14982" y="7542"/>
                  <a:pt x="14742" y="7698"/>
                </a:cubicBezTo>
                <a:cubicBezTo>
                  <a:pt x="14499" y="7848"/>
                  <a:pt x="14152" y="8064"/>
                  <a:pt x="13735" y="8322"/>
                </a:cubicBezTo>
                <a:cubicBezTo>
                  <a:pt x="12908" y="8848"/>
                  <a:pt x="11770" y="9499"/>
                  <a:pt x="10682" y="10222"/>
                </a:cubicBezTo>
                <a:cubicBezTo>
                  <a:pt x="9603" y="10958"/>
                  <a:pt x="8524" y="11693"/>
                  <a:pt x="7715" y="12246"/>
                </a:cubicBezTo>
                <a:cubicBezTo>
                  <a:pt x="7302" y="12512"/>
                  <a:pt x="6985" y="12768"/>
                  <a:pt x="6757" y="12940"/>
                </a:cubicBezTo>
                <a:cubicBezTo>
                  <a:pt x="6530" y="13112"/>
                  <a:pt x="6400" y="13211"/>
                  <a:pt x="6400" y="13211"/>
                </a:cubicBezTo>
                <a:lnTo>
                  <a:pt x="8011" y="15226"/>
                </a:lnTo>
                <a:cubicBezTo>
                  <a:pt x="8011" y="15226"/>
                  <a:pt x="8137" y="15130"/>
                  <a:pt x="8357" y="14962"/>
                </a:cubicBezTo>
                <a:cubicBezTo>
                  <a:pt x="8579" y="14796"/>
                  <a:pt x="8887" y="14545"/>
                  <a:pt x="9288" y="14287"/>
                </a:cubicBezTo>
                <a:cubicBezTo>
                  <a:pt x="10075" y="13751"/>
                  <a:pt x="11125" y="13034"/>
                  <a:pt x="12174" y="12319"/>
                </a:cubicBezTo>
                <a:cubicBezTo>
                  <a:pt x="13232" y="11616"/>
                  <a:pt x="14339" y="10985"/>
                  <a:pt x="15143" y="10472"/>
                </a:cubicBezTo>
                <a:cubicBezTo>
                  <a:pt x="15548" y="10221"/>
                  <a:pt x="15886" y="10011"/>
                  <a:pt x="16122" y="9864"/>
                </a:cubicBezTo>
                <a:cubicBezTo>
                  <a:pt x="16355" y="9712"/>
                  <a:pt x="16499" y="9643"/>
                  <a:pt x="16499" y="9643"/>
                </a:cubicBezTo>
                <a:cubicBezTo>
                  <a:pt x="16499" y="9643"/>
                  <a:pt x="15130" y="7470"/>
                  <a:pt x="15130" y="7470"/>
                </a:cubicBezTo>
                <a:close/>
                <a:moveTo>
                  <a:pt x="17547" y="11305"/>
                </a:moveTo>
                <a:cubicBezTo>
                  <a:pt x="17547" y="11305"/>
                  <a:pt x="17406" y="11374"/>
                  <a:pt x="17178" y="11522"/>
                </a:cubicBezTo>
                <a:cubicBezTo>
                  <a:pt x="16947" y="11666"/>
                  <a:pt x="16617" y="11871"/>
                  <a:pt x="16220" y="12117"/>
                </a:cubicBezTo>
                <a:cubicBezTo>
                  <a:pt x="15435" y="12619"/>
                  <a:pt x="14351" y="13236"/>
                  <a:pt x="13315" y="13923"/>
                </a:cubicBezTo>
                <a:cubicBezTo>
                  <a:pt x="12290" y="14624"/>
                  <a:pt x="11262" y="15324"/>
                  <a:pt x="10493" y="15849"/>
                </a:cubicBezTo>
                <a:cubicBezTo>
                  <a:pt x="10100" y="16101"/>
                  <a:pt x="9799" y="16346"/>
                  <a:pt x="9582" y="16509"/>
                </a:cubicBezTo>
                <a:cubicBezTo>
                  <a:pt x="9366" y="16674"/>
                  <a:pt x="9243" y="16768"/>
                  <a:pt x="9243" y="16768"/>
                </a:cubicBezTo>
                <a:lnTo>
                  <a:pt x="10854" y="18783"/>
                </a:lnTo>
                <a:cubicBezTo>
                  <a:pt x="10854" y="18783"/>
                  <a:pt x="10972" y="18692"/>
                  <a:pt x="11183" y="18532"/>
                </a:cubicBezTo>
                <a:cubicBezTo>
                  <a:pt x="11393" y="18374"/>
                  <a:pt x="11685" y="18134"/>
                  <a:pt x="12067" y="17891"/>
                </a:cubicBezTo>
                <a:cubicBezTo>
                  <a:pt x="12815" y="17381"/>
                  <a:pt x="13811" y="16700"/>
                  <a:pt x="14808" y="16021"/>
                </a:cubicBezTo>
                <a:cubicBezTo>
                  <a:pt x="15813" y="15353"/>
                  <a:pt x="16865" y="14755"/>
                  <a:pt x="17629" y="14267"/>
                </a:cubicBezTo>
                <a:cubicBezTo>
                  <a:pt x="18013" y="14028"/>
                  <a:pt x="18334" y="13828"/>
                  <a:pt x="18558" y="13689"/>
                </a:cubicBezTo>
                <a:cubicBezTo>
                  <a:pt x="18779" y="13544"/>
                  <a:pt x="18916" y="13479"/>
                  <a:pt x="18916" y="13479"/>
                </a:cubicBezTo>
                <a:cubicBezTo>
                  <a:pt x="18916" y="13479"/>
                  <a:pt x="17547" y="11305"/>
                  <a:pt x="17547" y="11305"/>
                </a:cubicBezTo>
                <a:close/>
                <a:moveTo>
                  <a:pt x="5619" y="4655"/>
                </a:moveTo>
                <a:cubicBezTo>
                  <a:pt x="5969" y="5136"/>
                  <a:pt x="6568" y="5306"/>
                  <a:pt x="6958" y="5038"/>
                </a:cubicBezTo>
                <a:cubicBezTo>
                  <a:pt x="7343" y="4763"/>
                  <a:pt x="7400" y="4174"/>
                  <a:pt x="7062" y="3687"/>
                </a:cubicBezTo>
                <a:cubicBezTo>
                  <a:pt x="6724" y="3202"/>
                  <a:pt x="6108" y="3009"/>
                  <a:pt x="5713" y="3290"/>
                </a:cubicBezTo>
                <a:cubicBezTo>
                  <a:pt x="5313" y="3565"/>
                  <a:pt x="5271" y="4177"/>
                  <a:pt x="5619" y="4655"/>
                </a:cubicBezTo>
                <a:close/>
                <a:moveTo>
                  <a:pt x="12751" y="0"/>
                </a:moveTo>
                <a:lnTo>
                  <a:pt x="21600" y="14673"/>
                </a:lnTo>
                <a:lnTo>
                  <a:pt x="20162" y="15457"/>
                </a:lnTo>
                <a:lnTo>
                  <a:pt x="19964" y="15142"/>
                </a:lnTo>
                <a:cubicBezTo>
                  <a:pt x="19964" y="15142"/>
                  <a:pt x="19831" y="15205"/>
                  <a:pt x="19614" y="15346"/>
                </a:cubicBezTo>
                <a:cubicBezTo>
                  <a:pt x="19394" y="15483"/>
                  <a:pt x="19081" y="15678"/>
                  <a:pt x="18706" y="15913"/>
                </a:cubicBezTo>
                <a:cubicBezTo>
                  <a:pt x="17961" y="16389"/>
                  <a:pt x="16932" y="16973"/>
                  <a:pt x="15950" y="17625"/>
                </a:cubicBezTo>
                <a:cubicBezTo>
                  <a:pt x="14976" y="18290"/>
                  <a:pt x="14002" y="18954"/>
                  <a:pt x="13271" y="19453"/>
                </a:cubicBezTo>
                <a:cubicBezTo>
                  <a:pt x="12897" y="19691"/>
                  <a:pt x="12613" y="19924"/>
                  <a:pt x="12407" y="20079"/>
                </a:cubicBezTo>
                <a:cubicBezTo>
                  <a:pt x="12203" y="20235"/>
                  <a:pt x="12085" y="20325"/>
                  <a:pt x="12085" y="20325"/>
                </a:cubicBezTo>
                <a:lnTo>
                  <a:pt x="12319" y="20617"/>
                </a:lnTo>
                <a:lnTo>
                  <a:pt x="11017" y="21600"/>
                </a:lnTo>
                <a:lnTo>
                  <a:pt x="0" y="8347"/>
                </a:lnTo>
                <a:cubicBezTo>
                  <a:pt x="0" y="8347"/>
                  <a:pt x="254" y="7918"/>
                  <a:pt x="635" y="7275"/>
                </a:cubicBezTo>
                <a:cubicBezTo>
                  <a:pt x="1027" y="6639"/>
                  <a:pt x="1516" y="5738"/>
                  <a:pt x="2078" y="4910"/>
                </a:cubicBezTo>
                <a:cubicBezTo>
                  <a:pt x="3211" y="3221"/>
                  <a:pt x="4343" y="1533"/>
                  <a:pt x="4343" y="1533"/>
                </a:cubicBezTo>
                <a:cubicBezTo>
                  <a:pt x="4343" y="1532"/>
                  <a:pt x="4853" y="1386"/>
                  <a:pt x="5660" y="1242"/>
                </a:cubicBezTo>
                <a:cubicBezTo>
                  <a:pt x="6451" y="1088"/>
                  <a:pt x="7506" y="883"/>
                  <a:pt x="8561" y="679"/>
                </a:cubicBezTo>
                <a:cubicBezTo>
                  <a:pt x="9604" y="474"/>
                  <a:pt x="10637" y="278"/>
                  <a:pt x="11438" y="183"/>
                </a:cubicBezTo>
                <a:cubicBezTo>
                  <a:pt x="12226" y="73"/>
                  <a:pt x="12751" y="0"/>
                  <a:pt x="12751" y="0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5888930" y="1751238"/>
            <a:ext cx="277001" cy="6144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49" y="19710"/>
                </a:moveTo>
                <a:cubicBezTo>
                  <a:pt x="4449" y="19710"/>
                  <a:pt x="5180" y="19702"/>
                  <a:pt x="6276" y="19691"/>
                </a:cubicBezTo>
                <a:cubicBezTo>
                  <a:pt x="7371" y="19686"/>
                  <a:pt x="8833" y="19636"/>
                  <a:pt x="10294" y="19675"/>
                </a:cubicBezTo>
                <a:cubicBezTo>
                  <a:pt x="11755" y="19691"/>
                  <a:pt x="13217" y="19706"/>
                  <a:pt x="14313" y="19717"/>
                </a:cubicBezTo>
                <a:cubicBezTo>
                  <a:pt x="15402" y="19756"/>
                  <a:pt x="16128" y="19783"/>
                  <a:pt x="16128" y="19783"/>
                </a:cubicBezTo>
                <a:lnTo>
                  <a:pt x="16339" y="18380"/>
                </a:lnTo>
                <a:cubicBezTo>
                  <a:pt x="16339" y="18380"/>
                  <a:pt x="15590" y="18353"/>
                  <a:pt x="14470" y="18313"/>
                </a:cubicBezTo>
                <a:cubicBezTo>
                  <a:pt x="13342" y="18301"/>
                  <a:pt x="11837" y="18285"/>
                  <a:pt x="10334" y="18269"/>
                </a:cubicBezTo>
                <a:cubicBezTo>
                  <a:pt x="8831" y="18229"/>
                  <a:pt x="7327" y="18280"/>
                  <a:pt x="6199" y="18286"/>
                </a:cubicBezTo>
                <a:cubicBezTo>
                  <a:pt x="5071" y="18297"/>
                  <a:pt x="4319" y="18305"/>
                  <a:pt x="4319" y="18305"/>
                </a:cubicBezTo>
                <a:cubicBezTo>
                  <a:pt x="4319" y="18305"/>
                  <a:pt x="4449" y="19710"/>
                  <a:pt x="4449" y="19710"/>
                </a:cubicBezTo>
                <a:close/>
                <a:moveTo>
                  <a:pt x="4220" y="17232"/>
                </a:moveTo>
                <a:cubicBezTo>
                  <a:pt x="4220" y="17232"/>
                  <a:pt x="4988" y="17224"/>
                  <a:pt x="6140" y="17212"/>
                </a:cubicBezTo>
                <a:cubicBezTo>
                  <a:pt x="7292" y="17206"/>
                  <a:pt x="8829" y="17155"/>
                  <a:pt x="10365" y="17196"/>
                </a:cubicBezTo>
                <a:cubicBezTo>
                  <a:pt x="11900" y="17212"/>
                  <a:pt x="13436" y="17228"/>
                  <a:pt x="14588" y="17240"/>
                </a:cubicBezTo>
                <a:cubicBezTo>
                  <a:pt x="15734" y="17281"/>
                  <a:pt x="16499" y="17308"/>
                  <a:pt x="16499" y="17308"/>
                </a:cubicBezTo>
                <a:lnTo>
                  <a:pt x="16708" y="15906"/>
                </a:lnTo>
                <a:cubicBezTo>
                  <a:pt x="16708" y="15906"/>
                  <a:pt x="15923" y="15878"/>
                  <a:pt x="14745" y="15836"/>
                </a:cubicBezTo>
                <a:cubicBezTo>
                  <a:pt x="13561" y="15823"/>
                  <a:pt x="11983" y="15807"/>
                  <a:pt x="10404" y="15790"/>
                </a:cubicBezTo>
                <a:cubicBezTo>
                  <a:pt x="8825" y="15749"/>
                  <a:pt x="7247" y="15800"/>
                  <a:pt x="6064" y="15806"/>
                </a:cubicBezTo>
                <a:cubicBezTo>
                  <a:pt x="4880" y="15819"/>
                  <a:pt x="4090" y="15827"/>
                  <a:pt x="4090" y="15827"/>
                </a:cubicBezTo>
                <a:cubicBezTo>
                  <a:pt x="4090" y="15827"/>
                  <a:pt x="4220" y="17232"/>
                  <a:pt x="4220" y="17232"/>
                </a:cubicBezTo>
                <a:close/>
                <a:moveTo>
                  <a:pt x="3991" y="14753"/>
                </a:moveTo>
                <a:cubicBezTo>
                  <a:pt x="3991" y="14753"/>
                  <a:pt x="4796" y="14744"/>
                  <a:pt x="6005" y="14732"/>
                </a:cubicBezTo>
                <a:cubicBezTo>
                  <a:pt x="7213" y="14725"/>
                  <a:pt x="8824" y="14674"/>
                  <a:pt x="10435" y="14715"/>
                </a:cubicBezTo>
                <a:cubicBezTo>
                  <a:pt x="12046" y="14732"/>
                  <a:pt x="13656" y="14749"/>
                  <a:pt x="14864" y="14762"/>
                </a:cubicBezTo>
                <a:cubicBezTo>
                  <a:pt x="16067" y="14805"/>
                  <a:pt x="16868" y="14833"/>
                  <a:pt x="16868" y="14833"/>
                </a:cubicBezTo>
                <a:lnTo>
                  <a:pt x="17080" y="13431"/>
                </a:lnTo>
                <a:cubicBezTo>
                  <a:pt x="17080" y="13431"/>
                  <a:pt x="16256" y="13402"/>
                  <a:pt x="15021" y="13359"/>
                </a:cubicBezTo>
                <a:cubicBezTo>
                  <a:pt x="13781" y="13345"/>
                  <a:pt x="12128" y="13328"/>
                  <a:pt x="10475" y="13310"/>
                </a:cubicBezTo>
                <a:cubicBezTo>
                  <a:pt x="8822" y="13269"/>
                  <a:pt x="7168" y="13320"/>
                  <a:pt x="5928" y="13327"/>
                </a:cubicBezTo>
                <a:cubicBezTo>
                  <a:pt x="4688" y="13340"/>
                  <a:pt x="3861" y="13350"/>
                  <a:pt x="3861" y="13350"/>
                </a:cubicBezTo>
                <a:cubicBezTo>
                  <a:pt x="3861" y="13350"/>
                  <a:pt x="3991" y="14753"/>
                  <a:pt x="3991" y="14753"/>
                </a:cubicBezTo>
                <a:close/>
                <a:moveTo>
                  <a:pt x="3763" y="12276"/>
                </a:moveTo>
                <a:cubicBezTo>
                  <a:pt x="3763" y="12276"/>
                  <a:pt x="4605" y="12267"/>
                  <a:pt x="5869" y="12254"/>
                </a:cubicBezTo>
                <a:cubicBezTo>
                  <a:pt x="7132" y="12246"/>
                  <a:pt x="8819" y="12195"/>
                  <a:pt x="10505" y="12236"/>
                </a:cubicBezTo>
                <a:cubicBezTo>
                  <a:pt x="12191" y="12255"/>
                  <a:pt x="13876" y="12273"/>
                  <a:pt x="15140" y="12287"/>
                </a:cubicBezTo>
                <a:cubicBezTo>
                  <a:pt x="16399" y="12330"/>
                  <a:pt x="17238" y="12360"/>
                  <a:pt x="17238" y="12360"/>
                </a:cubicBezTo>
                <a:lnTo>
                  <a:pt x="17448" y="10957"/>
                </a:lnTo>
                <a:cubicBezTo>
                  <a:pt x="17448" y="10957"/>
                  <a:pt x="16587" y="10927"/>
                  <a:pt x="15296" y="10882"/>
                </a:cubicBezTo>
                <a:cubicBezTo>
                  <a:pt x="14002" y="10868"/>
                  <a:pt x="12273" y="10849"/>
                  <a:pt x="10545" y="10830"/>
                </a:cubicBezTo>
                <a:cubicBezTo>
                  <a:pt x="8817" y="10789"/>
                  <a:pt x="7089" y="10841"/>
                  <a:pt x="5792" y="10848"/>
                </a:cubicBezTo>
                <a:cubicBezTo>
                  <a:pt x="4497" y="10862"/>
                  <a:pt x="3633" y="10872"/>
                  <a:pt x="3633" y="10872"/>
                </a:cubicBezTo>
                <a:cubicBezTo>
                  <a:pt x="3633" y="10872"/>
                  <a:pt x="3763" y="12276"/>
                  <a:pt x="3763" y="12276"/>
                </a:cubicBezTo>
                <a:close/>
                <a:moveTo>
                  <a:pt x="3534" y="9798"/>
                </a:moveTo>
                <a:cubicBezTo>
                  <a:pt x="3534" y="9798"/>
                  <a:pt x="4415" y="9788"/>
                  <a:pt x="5734" y="9773"/>
                </a:cubicBezTo>
                <a:cubicBezTo>
                  <a:pt x="7054" y="9766"/>
                  <a:pt x="8815" y="9714"/>
                  <a:pt x="10575" y="9755"/>
                </a:cubicBezTo>
                <a:cubicBezTo>
                  <a:pt x="12336" y="9775"/>
                  <a:pt x="14096" y="9794"/>
                  <a:pt x="15417" y="9809"/>
                </a:cubicBezTo>
                <a:cubicBezTo>
                  <a:pt x="16732" y="9854"/>
                  <a:pt x="17609" y="9885"/>
                  <a:pt x="17609" y="9885"/>
                </a:cubicBezTo>
                <a:lnTo>
                  <a:pt x="17819" y="8483"/>
                </a:lnTo>
                <a:cubicBezTo>
                  <a:pt x="17819" y="8483"/>
                  <a:pt x="16920" y="8452"/>
                  <a:pt x="15572" y="8405"/>
                </a:cubicBezTo>
                <a:cubicBezTo>
                  <a:pt x="14220" y="8391"/>
                  <a:pt x="12418" y="8371"/>
                  <a:pt x="10615" y="8350"/>
                </a:cubicBezTo>
                <a:cubicBezTo>
                  <a:pt x="8813" y="8309"/>
                  <a:pt x="7009" y="8361"/>
                  <a:pt x="5658" y="8369"/>
                </a:cubicBezTo>
                <a:cubicBezTo>
                  <a:pt x="4305" y="8384"/>
                  <a:pt x="3404" y="8394"/>
                  <a:pt x="3404" y="8394"/>
                </a:cubicBezTo>
                <a:cubicBezTo>
                  <a:pt x="3404" y="8394"/>
                  <a:pt x="3534" y="9798"/>
                  <a:pt x="3534" y="9798"/>
                </a:cubicBezTo>
                <a:close/>
                <a:moveTo>
                  <a:pt x="3305" y="7321"/>
                </a:moveTo>
                <a:cubicBezTo>
                  <a:pt x="3305" y="7321"/>
                  <a:pt x="4222" y="7311"/>
                  <a:pt x="5599" y="7295"/>
                </a:cubicBezTo>
                <a:cubicBezTo>
                  <a:pt x="6975" y="7287"/>
                  <a:pt x="8810" y="7235"/>
                  <a:pt x="10645" y="7276"/>
                </a:cubicBezTo>
                <a:cubicBezTo>
                  <a:pt x="12480" y="7297"/>
                  <a:pt x="14315" y="7318"/>
                  <a:pt x="15693" y="7333"/>
                </a:cubicBezTo>
                <a:cubicBezTo>
                  <a:pt x="17064" y="7380"/>
                  <a:pt x="17980" y="7411"/>
                  <a:pt x="17980" y="7411"/>
                </a:cubicBezTo>
                <a:lnTo>
                  <a:pt x="18189" y="6008"/>
                </a:lnTo>
                <a:cubicBezTo>
                  <a:pt x="18189" y="6008"/>
                  <a:pt x="17252" y="5977"/>
                  <a:pt x="15848" y="5928"/>
                </a:cubicBezTo>
                <a:cubicBezTo>
                  <a:pt x="14441" y="5913"/>
                  <a:pt x="12563" y="5892"/>
                  <a:pt x="10686" y="5870"/>
                </a:cubicBezTo>
                <a:cubicBezTo>
                  <a:pt x="8808" y="5829"/>
                  <a:pt x="6930" y="5881"/>
                  <a:pt x="5522" y="5890"/>
                </a:cubicBezTo>
                <a:cubicBezTo>
                  <a:pt x="4114" y="5906"/>
                  <a:pt x="3175" y="5916"/>
                  <a:pt x="3175" y="5916"/>
                </a:cubicBezTo>
                <a:cubicBezTo>
                  <a:pt x="3175" y="5916"/>
                  <a:pt x="3305" y="7321"/>
                  <a:pt x="3305" y="7321"/>
                </a:cubicBezTo>
                <a:close/>
                <a:moveTo>
                  <a:pt x="3076" y="4842"/>
                </a:moveTo>
                <a:cubicBezTo>
                  <a:pt x="3076" y="4842"/>
                  <a:pt x="4030" y="4831"/>
                  <a:pt x="5464" y="4815"/>
                </a:cubicBezTo>
                <a:cubicBezTo>
                  <a:pt x="6895" y="4806"/>
                  <a:pt x="8806" y="4753"/>
                  <a:pt x="10716" y="4796"/>
                </a:cubicBezTo>
                <a:cubicBezTo>
                  <a:pt x="12626" y="4817"/>
                  <a:pt x="14535" y="4839"/>
                  <a:pt x="15968" y="4856"/>
                </a:cubicBezTo>
                <a:cubicBezTo>
                  <a:pt x="17397" y="4904"/>
                  <a:pt x="18349" y="4936"/>
                  <a:pt x="18349" y="4936"/>
                </a:cubicBezTo>
                <a:lnTo>
                  <a:pt x="18560" y="3534"/>
                </a:lnTo>
                <a:cubicBezTo>
                  <a:pt x="18560" y="3534"/>
                  <a:pt x="17585" y="3501"/>
                  <a:pt x="16124" y="3452"/>
                </a:cubicBezTo>
                <a:cubicBezTo>
                  <a:pt x="14661" y="3435"/>
                  <a:pt x="12708" y="3413"/>
                  <a:pt x="10756" y="3391"/>
                </a:cubicBezTo>
                <a:cubicBezTo>
                  <a:pt x="8802" y="3348"/>
                  <a:pt x="6851" y="3401"/>
                  <a:pt x="5386" y="3410"/>
                </a:cubicBezTo>
                <a:cubicBezTo>
                  <a:pt x="3923" y="3427"/>
                  <a:pt x="2947" y="3438"/>
                  <a:pt x="2947" y="3438"/>
                </a:cubicBezTo>
                <a:cubicBezTo>
                  <a:pt x="2947" y="3438"/>
                  <a:pt x="3076" y="4842"/>
                  <a:pt x="3076" y="4842"/>
                </a:cubicBezTo>
                <a:close/>
                <a:moveTo>
                  <a:pt x="2658" y="21508"/>
                </a:moveTo>
                <a:lnTo>
                  <a:pt x="0" y="1768"/>
                </a:lnTo>
                <a:cubicBezTo>
                  <a:pt x="0" y="1768"/>
                  <a:pt x="652" y="1645"/>
                  <a:pt x="1630" y="1458"/>
                </a:cubicBezTo>
                <a:cubicBezTo>
                  <a:pt x="2622" y="1292"/>
                  <a:pt x="3946" y="1070"/>
                  <a:pt x="5268" y="848"/>
                </a:cubicBezTo>
                <a:cubicBezTo>
                  <a:pt x="6614" y="627"/>
                  <a:pt x="7960" y="406"/>
                  <a:pt x="8970" y="239"/>
                </a:cubicBezTo>
                <a:cubicBezTo>
                  <a:pt x="9991" y="95"/>
                  <a:pt x="10672" y="0"/>
                  <a:pt x="10672" y="0"/>
                </a:cubicBezTo>
                <a:cubicBezTo>
                  <a:pt x="10672" y="0"/>
                  <a:pt x="13442" y="445"/>
                  <a:pt x="16210" y="890"/>
                </a:cubicBezTo>
                <a:cubicBezTo>
                  <a:pt x="18944" y="1385"/>
                  <a:pt x="21600" y="1898"/>
                  <a:pt x="21600" y="1898"/>
                </a:cubicBezTo>
                <a:lnTo>
                  <a:pt x="17813" y="21600"/>
                </a:lnTo>
                <a:cubicBezTo>
                  <a:pt x="17813" y="21600"/>
                  <a:pt x="16870" y="21568"/>
                  <a:pt x="15456" y="21519"/>
                </a:cubicBezTo>
                <a:cubicBezTo>
                  <a:pt x="14047" y="21440"/>
                  <a:pt x="12139" y="21468"/>
                  <a:pt x="10244" y="21430"/>
                </a:cubicBezTo>
                <a:cubicBezTo>
                  <a:pt x="9770" y="21424"/>
                  <a:pt x="9295" y="21418"/>
                  <a:pt x="8828" y="21412"/>
                </a:cubicBezTo>
                <a:cubicBezTo>
                  <a:pt x="8361" y="21418"/>
                  <a:pt x="7902" y="21425"/>
                  <a:pt x="7456" y="21432"/>
                </a:cubicBezTo>
                <a:cubicBezTo>
                  <a:pt x="6567" y="21442"/>
                  <a:pt x="5736" y="21451"/>
                  <a:pt x="5025" y="21459"/>
                </a:cubicBezTo>
                <a:cubicBezTo>
                  <a:pt x="3598" y="21458"/>
                  <a:pt x="2658" y="21508"/>
                  <a:pt x="2658" y="21508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6343921" y="1551860"/>
            <a:ext cx="402791" cy="884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90" y="17790"/>
                </a:moveTo>
                <a:cubicBezTo>
                  <a:pt x="3490" y="17790"/>
                  <a:pt x="4157" y="17879"/>
                  <a:pt x="4826" y="17968"/>
                </a:cubicBezTo>
                <a:cubicBezTo>
                  <a:pt x="5484" y="18073"/>
                  <a:pt x="6141" y="18178"/>
                  <a:pt x="6141" y="18178"/>
                </a:cubicBezTo>
                <a:lnTo>
                  <a:pt x="7617" y="16186"/>
                </a:lnTo>
                <a:cubicBezTo>
                  <a:pt x="7617" y="16186"/>
                  <a:pt x="6920" y="16075"/>
                  <a:pt x="6223" y="15964"/>
                </a:cubicBezTo>
                <a:cubicBezTo>
                  <a:pt x="5518" y="15863"/>
                  <a:pt x="4806" y="15774"/>
                  <a:pt x="4806" y="15774"/>
                </a:cubicBezTo>
                <a:cubicBezTo>
                  <a:pt x="4806" y="15774"/>
                  <a:pt x="3490" y="17790"/>
                  <a:pt x="3490" y="17790"/>
                </a:cubicBezTo>
                <a:close/>
                <a:moveTo>
                  <a:pt x="5387" y="14885"/>
                </a:moveTo>
                <a:cubicBezTo>
                  <a:pt x="5387" y="14885"/>
                  <a:pt x="6118" y="14976"/>
                  <a:pt x="6840" y="15080"/>
                </a:cubicBezTo>
                <a:cubicBezTo>
                  <a:pt x="7555" y="15193"/>
                  <a:pt x="8269" y="15307"/>
                  <a:pt x="8269" y="15307"/>
                </a:cubicBezTo>
                <a:lnTo>
                  <a:pt x="9750" y="13314"/>
                </a:lnTo>
                <a:cubicBezTo>
                  <a:pt x="9750" y="13314"/>
                  <a:pt x="8994" y="13195"/>
                  <a:pt x="8239" y="13076"/>
                </a:cubicBezTo>
                <a:cubicBezTo>
                  <a:pt x="7477" y="12965"/>
                  <a:pt x="6705" y="12869"/>
                  <a:pt x="6705" y="12869"/>
                </a:cubicBezTo>
                <a:cubicBezTo>
                  <a:pt x="6705" y="12869"/>
                  <a:pt x="5387" y="14885"/>
                  <a:pt x="5387" y="14885"/>
                </a:cubicBezTo>
                <a:close/>
                <a:moveTo>
                  <a:pt x="7288" y="11979"/>
                </a:moveTo>
                <a:cubicBezTo>
                  <a:pt x="7288" y="11979"/>
                  <a:pt x="8078" y="12078"/>
                  <a:pt x="8856" y="12191"/>
                </a:cubicBezTo>
                <a:cubicBezTo>
                  <a:pt x="9630" y="12313"/>
                  <a:pt x="10402" y="12435"/>
                  <a:pt x="10402" y="12435"/>
                </a:cubicBezTo>
                <a:lnTo>
                  <a:pt x="11885" y="10443"/>
                </a:lnTo>
                <a:cubicBezTo>
                  <a:pt x="11885" y="10443"/>
                  <a:pt x="11073" y="10315"/>
                  <a:pt x="10259" y="10188"/>
                </a:cubicBezTo>
                <a:cubicBezTo>
                  <a:pt x="9441" y="10067"/>
                  <a:pt x="8610" y="9964"/>
                  <a:pt x="8610" y="9964"/>
                </a:cubicBezTo>
                <a:cubicBezTo>
                  <a:pt x="8610" y="9964"/>
                  <a:pt x="7288" y="11979"/>
                  <a:pt x="7288" y="11979"/>
                </a:cubicBezTo>
                <a:close/>
                <a:moveTo>
                  <a:pt x="9194" y="9075"/>
                </a:moveTo>
                <a:cubicBezTo>
                  <a:pt x="9194" y="9075"/>
                  <a:pt x="10042" y="9181"/>
                  <a:pt x="10878" y="9304"/>
                </a:cubicBezTo>
                <a:cubicBezTo>
                  <a:pt x="11709" y="9434"/>
                  <a:pt x="12540" y="9565"/>
                  <a:pt x="12540" y="9565"/>
                </a:cubicBezTo>
                <a:lnTo>
                  <a:pt x="14025" y="7573"/>
                </a:lnTo>
                <a:cubicBezTo>
                  <a:pt x="14025" y="7573"/>
                  <a:pt x="13154" y="7437"/>
                  <a:pt x="12283" y="7301"/>
                </a:cubicBezTo>
                <a:cubicBezTo>
                  <a:pt x="11407" y="7171"/>
                  <a:pt x="10518" y="7060"/>
                  <a:pt x="10518" y="7060"/>
                </a:cubicBezTo>
                <a:cubicBezTo>
                  <a:pt x="10518" y="7060"/>
                  <a:pt x="9194" y="9075"/>
                  <a:pt x="9194" y="9075"/>
                </a:cubicBezTo>
                <a:close/>
                <a:moveTo>
                  <a:pt x="11103" y="6171"/>
                </a:moveTo>
                <a:cubicBezTo>
                  <a:pt x="11103" y="6171"/>
                  <a:pt x="12010" y="6284"/>
                  <a:pt x="12903" y="6417"/>
                </a:cubicBezTo>
                <a:cubicBezTo>
                  <a:pt x="13792" y="6555"/>
                  <a:pt x="14680" y="6695"/>
                  <a:pt x="14680" y="6695"/>
                </a:cubicBezTo>
                <a:lnTo>
                  <a:pt x="16169" y="4704"/>
                </a:lnTo>
                <a:cubicBezTo>
                  <a:pt x="16169" y="4704"/>
                  <a:pt x="15239" y="4559"/>
                  <a:pt x="14310" y="4414"/>
                </a:cubicBezTo>
                <a:cubicBezTo>
                  <a:pt x="13849" y="4337"/>
                  <a:pt x="13371" y="4285"/>
                  <a:pt x="13019" y="4235"/>
                </a:cubicBezTo>
                <a:cubicBezTo>
                  <a:pt x="12666" y="4189"/>
                  <a:pt x="12430" y="4158"/>
                  <a:pt x="12430" y="4158"/>
                </a:cubicBezTo>
                <a:cubicBezTo>
                  <a:pt x="12430" y="4158"/>
                  <a:pt x="11103" y="6171"/>
                  <a:pt x="11103" y="6171"/>
                </a:cubicBezTo>
                <a:close/>
                <a:moveTo>
                  <a:pt x="13016" y="3269"/>
                </a:moveTo>
                <a:cubicBezTo>
                  <a:pt x="13016" y="3269"/>
                  <a:pt x="13256" y="3301"/>
                  <a:pt x="13616" y="3348"/>
                </a:cubicBezTo>
                <a:cubicBezTo>
                  <a:pt x="13974" y="3399"/>
                  <a:pt x="14462" y="3453"/>
                  <a:pt x="14932" y="3531"/>
                </a:cubicBezTo>
                <a:cubicBezTo>
                  <a:pt x="15879" y="3678"/>
                  <a:pt x="16826" y="3825"/>
                  <a:pt x="16826" y="3825"/>
                </a:cubicBezTo>
                <a:lnTo>
                  <a:pt x="18316" y="1835"/>
                </a:lnTo>
                <a:cubicBezTo>
                  <a:pt x="18316" y="1835"/>
                  <a:pt x="17329" y="1681"/>
                  <a:pt x="16343" y="1528"/>
                </a:cubicBezTo>
                <a:cubicBezTo>
                  <a:pt x="15852" y="1447"/>
                  <a:pt x="15346" y="1389"/>
                  <a:pt x="14972" y="1337"/>
                </a:cubicBezTo>
                <a:cubicBezTo>
                  <a:pt x="14597" y="1287"/>
                  <a:pt x="14347" y="1254"/>
                  <a:pt x="14347" y="1254"/>
                </a:cubicBezTo>
                <a:cubicBezTo>
                  <a:pt x="14347" y="1254"/>
                  <a:pt x="13016" y="3269"/>
                  <a:pt x="13016" y="3269"/>
                </a:cubicBezTo>
                <a:close/>
                <a:moveTo>
                  <a:pt x="0" y="20844"/>
                </a:moveTo>
                <a:lnTo>
                  <a:pt x="12640" y="0"/>
                </a:lnTo>
                <a:cubicBezTo>
                  <a:pt x="12640" y="0"/>
                  <a:pt x="13205" y="74"/>
                  <a:pt x="14053" y="185"/>
                </a:cubicBezTo>
                <a:cubicBezTo>
                  <a:pt x="14898" y="301"/>
                  <a:pt x="16037" y="436"/>
                  <a:pt x="17151" y="608"/>
                </a:cubicBezTo>
                <a:cubicBezTo>
                  <a:pt x="19376" y="956"/>
                  <a:pt x="21600" y="1304"/>
                  <a:pt x="21600" y="1304"/>
                </a:cubicBezTo>
                <a:lnTo>
                  <a:pt x="5316" y="21600"/>
                </a:lnTo>
                <a:cubicBezTo>
                  <a:pt x="5316" y="21600"/>
                  <a:pt x="3997" y="21396"/>
                  <a:pt x="2678" y="21193"/>
                </a:cubicBezTo>
                <a:cubicBezTo>
                  <a:pt x="1339" y="21018"/>
                  <a:pt x="0" y="20844"/>
                  <a:pt x="0" y="20844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5418602" y="1301359"/>
            <a:ext cx="462236" cy="11083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622" y="6579"/>
                </a:moveTo>
                <a:cubicBezTo>
                  <a:pt x="7622" y="6579"/>
                  <a:pt x="6490" y="6693"/>
                  <a:pt x="5358" y="6807"/>
                </a:cubicBezTo>
                <a:cubicBezTo>
                  <a:pt x="4793" y="6865"/>
                  <a:pt x="4228" y="6922"/>
                  <a:pt x="3803" y="6965"/>
                </a:cubicBezTo>
                <a:cubicBezTo>
                  <a:pt x="3378" y="7007"/>
                  <a:pt x="3100" y="7042"/>
                  <a:pt x="3100" y="7042"/>
                </a:cubicBezTo>
                <a:lnTo>
                  <a:pt x="4179" y="8691"/>
                </a:lnTo>
                <a:cubicBezTo>
                  <a:pt x="4179" y="8691"/>
                  <a:pt x="4445" y="8658"/>
                  <a:pt x="4853" y="8618"/>
                </a:cubicBezTo>
                <a:cubicBezTo>
                  <a:pt x="5258" y="8577"/>
                  <a:pt x="5799" y="8522"/>
                  <a:pt x="6340" y="8467"/>
                </a:cubicBezTo>
                <a:cubicBezTo>
                  <a:pt x="7422" y="8357"/>
                  <a:pt x="8505" y="8248"/>
                  <a:pt x="8505" y="8248"/>
                </a:cubicBezTo>
                <a:cubicBezTo>
                  <a:pt x="8505" y="8248"/>
                  <a:pt x="7622" y="6579"/>
                  <a:pt x="7622" y="6579"/>
                </a:cubicBezTo>
                <a:close/>
                <a:moveTo>
                  <a:pt x="8980" y="9147"/>
                </a:moveTo>
                <a:cubicBezTo>
                  <a:pt x="8980" y="9147"/>
                  <a:pt x="7923" y="9253"/>
                  <a:pt x="6866" y="9361"/>
                </a:cubicBezTo>
                <a:cubicBezTo>
                  <a:pt x="6339" y="9414"/>
                  <a:pt x="5810" y="9468"/>
                  <a:pt x="5415" y="9508"/>
                </a:cubicBezTo>
                <a:cubicBezTo>
                  <a:pt x="5018" y="9547"/>
                  <a:pt x="4756" y="9578"/>
                  <a:pt x="4756" y="9578"/>
                </a:cubicBezTo>
                <a:lnTo>
                  <a:pt x="5828" y="11228"/>
                </a:lnTo>
                <a:lnTo>
                  <a:pt x="9858" y="10815"/>
                </a:lnTo>
                <a:cubicBezTo>
                  <a:pt x="9858" y="10815"/>
                  <a:pt x="8980" y="9147"/>
                  <a:pt x="8980" y="9147"/>
                </a:cubicBezTo>
                <a:close/>
                <a:moveTo>
                  <a:pt x="10329" y="11715"/>
                </a:moveTo>
                <a:lnTo>
                  <a:pt x="6403" y="12116"/>
                </a:lnTo>
                <a:lnTo>
                  <a:pt x="7467" y="13766"/>
                </a:lnTo>
                <a:lnTo>
                  <a:pt x="11200" y="13384"/>
                </a:lnTo>
                <a:cubicBezTo>
                  <a:pt x="11200" y="13384"/>
                  <a:pt x="10329" y="11715"/>
                  <a:pt x="10329" y="11715"/>
                </a:cubicBezTo>
                <a:close/>
                <a:moveTo>
                  <a:pt x="11668" y="14283"/>
                </a:moveTo>
                <a:lnTo>
                  <a:pt x="8040" y="14655"/>
                </a:lnTo>
                <a:lnTo>
                  <a:pt x="9097" y="16305"/>
                </a:lnTo>
                <a:lnTo>
                  <a:pt x="12532" y="15953"/>
                </a:lnTo>
                <a:cubicBezTo>
                  <a:pt x="12532" y="15953"/>
                  <a:pt x="11668" y="14283"/>
                  <a:pt x="11668" y="14283"/>
                </a:cubicBezTo>
                <a:close/>
                <a:moveTo>
                  <a:pt x="12997" y="16853"/>
                </a:moveTo>
                <a:lnTo>
                  <a:pt x="9666" y="17195"/>
                </a:lnTo>
                <a:lnTo>
                  <a:pt x="10718" y="18847"/>
                </a:lnTo>
                <a:lnTo>
                  <a:pt x="13856" y="18523"/>
                </a:lnTo>
                <a:cubicBezTo>
                  <a:pt x="13856" y="18523"/>
                  <a:pt x="12997" y="16853"/>
                  <a:pt x="12997" y="16853"/>
                </a:cubicBezTo>
                <a:close/>
                <a:moveTo>
                  <a:pt x="10230" y="6363"/>
                </a:moveTo>
                <a:lnTo>
                  <a:pt x="11004" y="8042"/>
                </a:lnTo>
                <a:cubicBezTo>
                  <a:pt x="11004" y="8042"/>
                  <a:pt x="12099" y="7955"/>
                  <a:pt x="13194" y="7869"/>
                </a:cubicBezTo>
                <a:cubicBezTo>
                  <a:pt x="14297" y="7803"/>
                  <a:pt x="15400" y="7737"/>
                  <a:pt x="15400" y="7737"/>
                </a:cubicBezTo>
                <a:lnTo>
                  <a:pt x="14822" y="6045"/>
                </a:lnTo>
                <a:cubicBezTo>
                  <a:pt x="14822" y="6045"/>
                  <a:pt x="13668" y="6107"/>
                  <a:pt x="12519" y="6183"/>
                </a:cubicBezTo>
                <a:cubicBezTo>
                  <a:pt x="11374" y="6273"/>
                  <a:pt x="10230" y="6363"/>
                  <a:pt x="10230" y="6363"/>
                </a:cubicBezTo>
                <a:close/>
                <a:moveTo>
                  <a:pt x="15710" y="8648"/>
                </a:moveTo>
                <a:cubicBezTo>
                  <a:pt x="15710" y="8648"/>
                  <a:pt x="14633" y="8712"/>
                  <a:pt x="13556" y="8777"/>
                </a:cubicBezTo>
                <a:cubicBezTo>
                  <a:pt x="12488" y="8862"/>
                  <a:pt x="11419" y="8946"/>
                  <a:pt x="11419" y="8946"/>
                </a:cubicBezTo>
                <a:lnTo>
                  <a:pt x="12185" y="10625"/>
                </a:lnTo>
                <a:cubicBezTo>
                  <a:pt x="12185" y="10625"/>
                  <a:pt x="13206" y="10544"/>
                  <a:pt x="14225" y="10462"/>
                </a:cubicBezTo>
                <a:cubicBezTo>
                  <a:pt x="15253" y="10402"/>
                  <a:pt x="16282" y="10341"/>
                  <a:pt x="16282" y="10341"/>
                </a:cubicBezTo>
                <a:cubicBezTo>
                  <a:pt x="16282" y="10341"/>
                  <a:pt x="15710" y="8648"/>
                  <a:pt x="15710" y="8648"/>
                </a:cubicBezTo>
                <a:close/>
                <a:moveTo>
                  <a:pt x="16587" y="11252"/>
                </a:moveTo>
                <a:cubicBezTo>
                  <a:pt x="16587" y="11252"/>
                  <a:pt x="15585" y="11311"/>
                  <a:pt x="14583" y="11370"/>
                </a:cubicBezTo>
                <a:cubicBezTo>
                  <a:pt x="13590" y="11450"/>
                  <a:pt x="12596" y="11529"/>
                  <a:pt x="12596" y="11529"/>
                </a:cubicBezTo>
                <a:lnTo>
                  <a:pt x="13358" y="13209"/>
                </a:lnTo>
                <a:cubicBezTo>
                  <a:pt x="13358" y="13209"/>
                  <a:pt x="14302" y="13132"/>
                  <a:pt x="15246" y="13056"/>
                </a:cubicBezTo>
                <a:cubicBezTo>
                  <a:pt x="16199" y="13000"/>
                  <a:pt x="17152" y="12945"/>
                  <a:pt x="17152" y="12945"/>
                </a:cubicBezTo>
                <a:cubicBezTo>
                  <a:pt x="17152" y="12945"/>
                  <a:pt x="16587" y="11252"/>
                  <a:pt x="16587" y="11252"/>
                </a:cubicBezTo>
                <a:close/>
                <a:moveTo>
                  <a:pt x="17455" y="13856"/>
                </a:moveTo>
                <a:cubicBezTo>
                  <a:pt x="17455" y="13856"/>
                  <a:pt x="16528" y="13910"/>
                  <a:pt x="15601" y="13964"/>
                </a:cubicBezTo>
                <a:cubicBezTo>
                  <a:pt x="14683" y="14039"/>
                  <a:pt x="13764" y="14113"/>
                  <a:pt x="13764" y="14113"/>
                </a:cubicBezTo>
                <a:lnTo>
                  <a:pt x="14519" y="15793"/>
                </a:lnTo>
                <a:cubicBezTo>
                  <a:pt x="14519" y="15793"/>
                  <a:pt x="15388" y="15722"/>
                  <a:pt x="16258" y="15652"/>
                </a:cubicBezTo>
                <a:cubicBezTo>
                  <a:pt x="17135" y="15601"/>
                  <a:pt x="18013" y="15550"/>
                  <a:pt x="18013" y="15550"/>
                </a:cubicBezTo>
                <a:cubicBezTo>
                  <a:pt x="18013" y="15550"/>
                  <a:pt x="17455" y="13856"/>
                  <a:pt x="17455" y="13856"/>
                </a:cubicBezTo>
                <a:close/>
                <a:moveTo>
                  <a:pt x="18312" y="16461"/>
                </a:moveTo>
                <a:cubicBezTo>
                  <a:pt x="18312" y="16461"/>
                  <a:pt x="17460" y="16511"/>
                  <a:pt x="16609" y="16561"/>
                </a:cubicBezTo>
                <a:cubicBezTo>
                  <a:pt x="15766" y="16629"/>
                  <a:pt x="14922" y="16697"/>
                  <a:pt x="14922" y="16697"/>
                </a:cubicBezTo>
                <a:lnTo>
                  <a:pt x="15670" y="18378"/>
                </a:lnTo>
                <a:cubicBezTo>
                  <a:pt x="15670" y="18378"/>
                  <a:pt x="16465" y="18313"/>
                  <a:pt x="17259" y="18249"/>
                </a:cubicBezTo>
                <a:cubicBezTo>
                  <a:pt x="18062" y="18202"/>
                  <a:pt x="18864" y="18155"/>
                  <a:pt x="18864" y="18155"/>
                </a:cubicBezTo>
                <a:cubicBezTo>
                  <a:pt x="18864" y="18155"/>
                  <a:pt x="18312" y="16461"/>
                  <a:pt x="18312" y="16461"/>
                </a:cubicBezTo>
                <a:close/>
                <a:moveTo>
                  <a:pt x="10737" y="21600"/>
                </a:moveTo>
                <a:cubicBezTo>
                  <a:pt x="10737" y="21600"/>
                  <a:pt x="8075" y="17848"/>
                  <a:pt x="5412" y="14095"/>
                </a:cubicBezTo>
                <a:cubicBezTo>
                  <a:pt x="2706" y="10348"/>
                  <a:pt x="0" y="6601"/>
                  <a:pt x="0" y="6601"/>
                </a:cubicBezTo>
                <a:cubicBezTo>
                  <a:pt x="0" y="6601"/>
                  <a:pt x="843" y="6162"/>
                  <a:pt x="2188" y="5497"/>
                </a:cubicBezTo>
                <a:cubicBezTo>
                  <a:pt x="2864" y="5173"/>
                  <a:pt x="3679" y="4806"/>
                  <a:pt x="4573" y="4406"/>
                </a:cubicBezTo>
                <a:cubicBezTo>
                  <a:pt x="5469" y="4010"/>
                  <a:pt x="6441" y="3569"/>
                  <a:pt x="7462" y="3171"/>
                </a:cubicBezTo>
                <a:cubicBezTo>
                  <a:pt x="8477" y="2763"/>
                  <a:pt x="9522" y="2355"/>
                  <a:pt x="10524" y="1972"/>
                </a:cubicBezTo>
                <a:cubicBezTo>
                  <a:pt x="11525" y="1586"/>
                  <a:pt x="12495" y="1263"/>
                  <a:pt x="13334" y="967"/>
                </a:cubicBezTo>
                <a:cubicBezTo>
                  <a:pt x="15017" y="386"/>
                  <a:pt x="16192" y="0"/>
                  <a:pt x="16192" y="0"/>
                </a:cubicBezTo>
                <a:cubicBezTo>
                  <a:pt x="16192" y="0"/>
                  <a:pt x="17584" y="5184"/>
                  <a:pt x="18975" y="10369"/>
                </a:cubicBezTo>
                <a:cubicBezTo>
                  <a:pt x="20287" y="15556"/>
                  <a:pt x="21600" y="20744"/>
                  <a:pt x="21600" y="20744"/>
                </a:cubicBezTo>
                <a:cubicBezTo>
                  <a:pt x="21600" y="20744"/>
                  <a:pt x="21404" y="20750"/>
                  <a:pt x="21110" y="20759"/>
                </a:cubicBezTo>
                <a:cubicBezTo>
                  <a:pt x="20818" y="20776"/>
                  <a:pt x="20429" y="20797"/>
                  <a:pt x="20040" y="20819"/>
                </a:cubicBezTo>
                <a:cubicBezTo>
                  <a:pt x="19262" y="20859"/>
                  <a:pt x="18482" y="20900"/>
                  <a:pt x="18482" y="20900"/>
                </a:cubicBezTo>
                <a:lnTo>
                  <a:pt x="17926" y="19405"/>
                </a:lnTo>
                <a:cubicBezTo>
                  <a:pt x="17926" y="19405"/>
                  <a:pt x="17621" y="19417"/>
                  <a:pt x="17176" y="19459"/>
                </a:cubicBezTo>
                <a:cubicBezTo>
                  <a:pt x="16728" y="19496"/>
                  <a:pt x="16131" y="19545"/>
                  <a:pt x="15534" y="19594"/>
                </a:cubicBezTo>
                <a:cubicBezTo>
                  <a:pt x="14936" y="19642"/>
                  <a:pt x="14337" y="19685"/>
                  <a:pt x="13898" y="19739"/>
                </a:cubicBezTo>
                <a:cubicBezTo>
                  <a:pt x="13456" y="19785"/>
                  <a:pt x="13162" y="19816"/>
                  <a:pt x="13162" y="19816"/>
                </a:cubicBezTo>
                <a:lnTo>
                  <a:pt x="13970" y="21256"/>
                </a:lnTo>
                <a:cubicBezTo>
                  <a:pt x="13970" y="21256"/>
                  <a:pt x="13156" y="21333"/>
                  <a:pt x="12342" y="21410"/>
                </a:cubicBezTo>
                <a:cubicBezTo>
                  <a:pt x="11540" y="21505"/>
                  <a:pt x="10737" y="21600"/>
                  <a:pt x="10737" y="21600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6159880" y="1741013"/>
            <a:ext cx="253931" cy="654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73" y="18204"/>
                </a:moveTo>
                <a:cubicBezTo>
                  <a:pt x="3073" y="18204"/>
                  <a:pt x="3906" y="18254"/>
                  <a:pt x="4738" y="18303"/>
                </a:cubicBezTo>
                <a:cubicBezTo>
                  <a:pt x="5560" y="18371"/>
                  <a:pt x="6384" y="18438"/>
                  <a:pt x="6384" y="18438"/>
                </a:cubicBezTo>
                <a:lnTo>
                  <a:pt x="7179" y="16747"/>
                </a:lnTo>
                <a:cubicBezTo>
                  <a:pt x="7179" y="16747"/>
                  <a:pt x="6325" y="16678"/>
                  <a:pt x="5471" y="16608"/>
                </a:cubicBezTo>
                <a:cubicBezTo>
                  <a:pt x="4611" y="16549"/>
                  <a:pt x="3743" y="16504"/>
                  <a:pt x="3743" y="16504"/>
                </a:cubicBezTo>
                <a:cubicBezTo>
                  <a:pt x="3743" y="16504"/>
                  <a:pt x="3073" y="18204"/>
                  <a:pt x="3073" y="18204"/>
                </a:cubicBezTo>
                <a:close/>
                <a:moveTo>
                  <a:pt x="4107" y="15590"/>
                </a:moveTo>
                <a:cubicBezTo>
                  <a:pt x="4107" y="15589"/>
                  <a:pt x="4990" y="15635"/>
                  <a:pt x="5867" y="15696"/>
                </a:cubicBezTo>
                <a:cubicBezTo>
                  <a:pt x="6739" y="15766"/>
                  <a:pt x="7611" y="15837"/>
                  <a:pt x="7611" y="15837"/>
                </a:cubicBezTo>
                <a:lnTo>
                  <a:pt x="8412" y="14146"/>
                </a:lnTo>
                <a:cubicBezTo>
                  <a:pt x="8412" y="14146"/>
                  <a:pt x="7509" y="14074"/>
                  <a:pt x="6606" y="14001"/>
                </a:cubicBezTo>
                <a:cubicBezTo>
                  <a:pt x="5700" y="13935"/>
                  <a:pt x="4784" y="13890"/>
                  <a:pt x="4784" y="13890"/>
                </a:cubicBezTo>
                <a:cubicBezTo>
                  <a:pt x="4784" y="13890"/>
                  <a:pt x="4107" y="15590"/>
                  <a:pt x="4107" y="15590"/>
                </a:cubicBezTo>
                <a:close/>
                <a:moveTo>
                  <a:pt x="5150" y="12975"/>
                </a:moveTo>
                <a:cubicBezTo>
                  <a:pt x="5150" y="12975"/>
                  <a:pt x="6083" y="13020"/>
                  <a:pt x="7006" y="13089"/>
                </a:cubicBezTo>
                <a:cubicBezTo>
                  <a:pt x="7926" y="13162"/>
                  <a:pt x="8846" y="13235"/>
                  <a:pt x="8846" y="13235"/>
                </a:cubicBezTo>
                <a:lnTo>
                  <a:pt x="9655" y="11545"/>
                </a:lnTo>
                <a:cubicBezTo>
                  <a:pt x="9655" y="11545"/>
                  <a:pt x="8703" y="11470"/>
                  <a:pt x="7751" y="11394"/>
                </a:cubicBezTo>
                <a:cubicBezTo>
                  <a:pt x="7278" y="11351"/>
                  <a:pt x="6794" y="11333"/>
                  <a:pt x="6435" y="11310"/>
                </a:cubicBezTo>
                <a:cubicBezTo>
                  <a:pt x="6074" y="11289"/>
                  <a:pt x="5833" y="11276"/>
                  <a:pt x="5833" y="11276"/>
                </a:cubicBezTo>
                <a:cubicBezTo>
                  <a:pt x="5833" y="11276"/>
                  <a:pt x="5150" y="12975"/>
                  <a:pt x="5150" y="12975"/>
                </a:cubicBezTo>
                <a:close/>
                <a:moveTo>
                  <a:pt x="6204" y="10360"/>
                </a:moveTo>
                <a:cubicBezTo>
                  <a:pt x="6204" y="10360"/>
                  <a:pt x="6449" y="10375"/>
                  <a:pt x="6815" y="10395"/>
                </a:cubicBezTo>
                <a:cubicBezTo>
                  <a:pt x="7181" y="10417"/>
                  <a:pt x="7673" y="10439"/>
                  <a:pt x="8156" y="10482"/>
                </a:cubicBezTo>
                <a:cubicBezTo>
                  <a:pt x="9123" y="10558"/>
                  <a:pt x="10092" y="10635"/>
                  <a:pt x="10092" y="10635"/>
                </a:cubicBezTo>
                <a:lnTo>
                  <a:pt x="10908" y="8945"/>
                </a:lnTo>
                <a:cubicBezTo>
                  <a:pt x="10908" y="8945"/>
                  <a:pt x="9908" y="8867"/>
                  <a:pt x="8908" y="8788"/>
                </a:cubicBezTo>
                <a:cubicBezTo>
                  <a:pt x="8410" y="8745"/>
                  <a:pt x="7904" y="8719"/>
                  <a:pt x="7525" y="8697"/>
                </a:cubicBezTo>
                <a:cubicBezTo>
                  <a:pt x="7146" y="8676"/>
                  <a:pt x="6894" y="8661"/>
                  <a:pt x="6894" y="8661"/>
                </a:cubicBezTo>
                <a:cubicBezTo>
                  <a:pt x="6894" y="8661"/>
                  <a:pt x="6204" y="10360"/>
                  <a:pt x="6204" y="10360"/>
                </a:cubicBezTo>
                <a:close/>
                <a:moveTo>
                  <a:pt x="7267" y="7747"/>
                </a:moveTo>
                <a:cubicBezTo>
                  <a:pt x="7267" y="7747"/>
                  <a:pt x="7523" y="7762"/>
                  <a:pt x="7908" y="7783"/>
                </a:cubicBezTo>
                <a:cubicBezTo>
                  <a:pt x="8293" y="7804"/>
                  <a:pt x="8807" y="7832"/>
                  <a:pt x="9313" y="7876"/>
                </a:cubicBezTo>
                <a:cubicBezTo>
                  <a:pt x="10331" y="7956"/>
                  <a:pt x="11347" y="8036"/>
                  <a:pt x="11347" y="8036"/>
                </a:cubicBezTo>
                <a:lnTo>
                  <a:pt x="12170" y="6345"/>
                </a:lnTo>
                <a:cubicBezTo>
                  <a:pt x="12170" y="6345"/>
                  <a:pt x="11121" y="6264"/>
                  <a:pt x="10074" y="6183"/>
                </a:cubicBezTo>
                <a:cubicBezTo>
                  <a:pt x="9550" y="6138"/>
                  <a:pt x="9022" y="6107"/>
                  <a:pt x="8625" y="6086"/>
                </a:cubicBezTo>
                <a:cubicBezTo>
                  <a:pt x="8228" y="6063"/>
                  <a:pt x="7965" y="6048"/>
                  <a:pt x="7965" y="6048"/>
                </a:cubicBezTo>
                <a:cubicBezTo>
                  <a:pt x="7965" y="6048"/>
                  <a:pt x="7267" y="7747"/>
                  <a:pt x="7267" y="7747"/>
                </a:cubicBezTo>
                <a:close/>
                <a:moveTo>
                  <a:pt x="8267" y="18589"/>
                </a:moveTo>
                <a:cubicBezTo>
                  <a:pt x="8267" y="18589"/>
                  <a:pt x="9089" y="18652"/>
                  <a:pt x="9914" y="18716"/>
                </a:cubicBezTo>
                <a:cubicBezTo>
                  <a:pt x="10328" y="18743"/>
                  <a:pt x="10731" y="18790"/>
                  <a:pt x="11036" y="18821"/>
                </a:cubicBezTo>
                <a:cubicBezTo>
                  <a:pt x="11340" y="18852"/>
                  <a:pt x="11543" y="18872"/>
                  <a:pt x="11543" y="18872"/>
                </a:cubicBezTo>
                <a:lnTo>
                  <a:pt x="12533" y="17197"/>
                </a:lnTo>
                <a:cubicBezTo>
                  <a:pt x="12533" y="17197"/>
                  <a:pt x="12323" y="17176"/>
                  <a:pt x="12007" y="17143"/>
                </a:cubicBezTo>
                <a:cubicBezTo>
                  <a:pt x="11690" y="17114"/>
                  <a:pt x="11273" y="17062"/>
                  <a:pt x="10843" y="17035"/>
                </a:cubicBezTo>
                <a:cubicBezTo>
                  <a:pt x="9988" y="16969"/>
                  <a:pt x="9133" y="16902"/>
                  <a:pt x="9133" y="16902"/>
                </a:cubicBezTo>
                <a:cubicBezTo>
                  <a:pt x="9133" y="16902"/>
                  <a:pt x="8267" y="18589"/>
                  <a:pt x="8267" y="18589"/>
                </a:cubicBezTo>
                <a:close/>
                <a:moveTo>
                  <a:pt x="9602" y="15993"/>
                </a:moveTo>
                <a:cubicBezTo>
                  <a:pt x="9602" y="15993"/>
                  <a:pt x="10474" y="16061"/>
                  <a:pt x="11346" y="16129"/>
                </a:cubicBezTo>
                <a:cubicBezTo>
                  <a:pt x="12215" y="16200"/>
                  <a:pt x="13070" y="16295"/>
                  <a:pt x="13070" y="16296"/>
                </a:cubicBezTo>
                <a:lnTo>
                  <a:pt x="14070" y="14621"/>
                </a:lnTo>
                <a:cubicBezTo>
                  <a:pt x="14070" y="14621"/>
                  <a:pt x="13182" y="14524"/>
                  <a:pt x="12283" y="14448"/>
                </a:cubicBezTo>
                <a:cubicBezTo>
                  <a:pt x="11380" y="14378"/>
                  <a:pt x="10477" y="14308"/>
                  <a:pt x="10477" y="14308"/>
                </a:cubicBezTo>
                <a:cubicBezTo>
                  <a:pt x="10477" y="14308"/>
                  <a:pt x="9602" y="15993"/>
                  <a:pt x="9602" y="15993"/>
                </a:cubicBezTo>
                <a:close/>
                <a:moveTo>
                  <a:pt x="10949" y="13400"/>
                </a:moveTo>
                <a:cubicBezTo>
                  <a:pt x="10949" y="13400"/>
                  <a:pt x="11870" y="13472"/>
                  <a:pt x="12789" y="13543"/>
                </a:cubicBezTo>
                <a:cubicBezTo>
                  <a:pt x="13704" y="13622"/>
                  <a:pt x="14609" y="13719"/>
                  <a:pt x="14609" y="13719"/>
                </a:cubicBezTo>
                <a:lnTo>
                  <a:pt x="15613" y="12044"/>
                </a:lnTo>
                <a:cubicBezTo>
                  <a:pt x="15613" y="12044"/>
                  <a:pt x="14677" y="11946"/>
                  <a:pt x="13732" y="11862"/>
                </a:cubicBezTo>
                <a:cubicBezTo>
                  <a:pt x="12781" y="11789"/>
                  <a:pt x="11829" y="11715"/>
                  <a:pt x="11829" y="11715"/>
                </a:cubicBezTo>
                <a:cubicBezTo>
                  <a:pt x="11829" y="11715"/>
                  <a:pt x="10949" y="13400"/>
                  <a:pt x="10949" y="13400"/>
                </a:cubicBezTo>
                <a:close/>
                <a:moveTo>
                  <a:pt x="12305" y="10808"/>
                </a:moveTo>
                <a:cubicBezTo>
                  <a:pt x="12305" y="10808"/>
                  <a:pt x="13273" y="10882"/>
                  <a:pt x="14240" y="10957"/>
                </a:cubicBezTo>
                <a:cubicBezTo>
                  <a:pt x="15197" y="11050"/>
                  <a:pt x="16155" y="11143"/>
                  <a:pt x="16155" y="11143"/>
                </a:cubicBezTo>
                <a:lnTo>
                  <a:pt x="17166" y="9469"/>
                </a:lnTo>
                <a:cubicBezTo>
                  <a:pt x="17166" y="9469"/>
                  <a:pt x="16180" y="9373"/>
                  <a:pt x="15191" y="9276"/>
                </a:cubicBezTo>
                <a:cubicBezTo>
                  <a:pt x="14192" y="9199"/>
                  <a:pt x="13192" y="9122"/>
                  <a:pt x="13192" y="9122"/>
                </a:cubicBezTo>
                <a:cubicBezTo>
                  <a:pt x="13192" y="9122"/>
                  <a:pt x="12305" y="10808"/>
                  <a:pt x="12305" y="10808"/>
                </a:cubicBezTo>
                <a:close/>
                <a:moveTo>
                  <a:pt x="13672" y="8215"/>
                </a:moveTo>
                <a:cubicBezTo>
                  <a:pt x="13672" y="8215"/>
                  <a:pt x="14688" y="8293"/>
                  <a:pt x="15704" y="8372"/>
                </a:cubicBezTo>
                <a:cubicBezTo>
                  <a:pt x="16709" y="8470"/>
                  <a:pt x="17714" y="8568"/>
                  <a:pt x="17714" y="8568"/>
                </a:cubicBezTo>
                <a:lnTo>
                  <a:pt x="18731" y="6895"/>
                </a:lnTo>
                <a:cubicBezTo>
                  <a:pt x="18731" y="6895"/>
                  <a:pt x="17696" y="6794"/>
                  <a:pt x="16660" y="6692"/>
                </a:cubicBezTo>
                <a:cubicBezTo>
                  <a:pt x="15612" y="6612"/>
                  <a:pt x="14564" y="6531"/>
                  <a:pt x="14564" y="6531"/>
                </a:cubicBezTo>
                <a:cubicBezTo>
                  <a:pt x="14564" y="6531"/>
                  <a:pt x="13672" y="8215"/>
                  <a:pt x="13672" y="8215"/>
                </a:cubicBezTo>
                <a:close/>
                <a:moveTo>
                  <a:pt x="0" y="20797"/>
                </a:moveTo>
                <a:cubicBezTo>
                  <a:pt x="0" y="20797"/>
                  <a:pt x="1812" y="15596"/>
                  <a:pt x="3625" y="10395"/>
                </a:cubicBezTo>
                <a:cubicBezTo>
                  <a:pt x="5515" y="5198"/>
                  <a:pt x="7407" y="0"/>
                  <a:pt x="7407" y="0"/>
                </a:cubicBezTo>
                <a:cubicBezTo>
                  <a:pt x="7407" y="0"/>
                  <a:pt x="8378" y="381"/>
                  <a:pt x="9836" y="952"/>
                </a:cubicBezTo>
                <a:cubicBezTo>
                  <a:pt x="11283" y="1506"/>
                  <a:pt x="13127" y="2331"/>
                  <a:pt x="14904" y="3118"/>
                </a:cubicBezTo>
                <a:cubicBezTo>
                  <a:pt x="16684" y="3908"/>
                  <a:pt x="18383" y="4698"/>
                  <a:pt x="19597" y="5331"/>
                </a:cubicBezTo>
                <a:cubicBezTo>
                  <a:pt x="20800" y="5947"/>
                  <a:pt x="21600" y="6358"/>
                  <a:pt x="21600" y="6358"/>
                </a:cubicBezTo>
                <a:cubicBezTo>
                  <a:pt x="21600" y="6358"/>
                  <a:pt x="19126" y="10167"/>
                  <a:pt x="16651" y="13975"/>
                </a:cubicBezTo>
                <a:cubicBezTo>
                  <a:pt x="14219" y="17788"/>
                  <a:pt x="11788" y="21600"/>
                  <a:pt x="11788" y="21600"/>
                </a:cubicBezTo>
                <a:cubicBezTo>
                  <a:pt x="11788" y="21600"/>
                  <a:pt x="10909" y="21520"/>
                  <a:pt x="10030" y="21441"/>
                </a:cubicBezTo>
                <a:cubicBezTo>
                  <a:pt x="9157" y="21351"/>
                  <a:pt x="8263" y="21296"/>
                  <a:pt x="8263" y="21296"/>
                </a:cubicBezTo>
                <a:lnTo>
                  <a:pt x="9042" y="19863"/>
                </a:lnTo>
                <a:lnTo>
                  <a:pt x="4002" y="19461"/>
                </a:lnTo>
                <a:lnTo>
                  <a:pt x="3370" y="20959"/>
                </a:lnTo>
                <a:cubicBezTo>
                  <a:pt x="3370" y="20959"/>
                  <a:pt x="0" y="20797"/>
                  <a:pt x="0" y="20797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5045407" y="1955728"/>
            <a:ext cx="562679" cy="5763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71" extrusionOk="0">
                <a:moveTo>
                  <a:pt x="11146" y="18403"/>
                </a:moveTo>
                <a:cubicBezTo>
                  <a:pt x="11146" y="18403"/>
                  <a:pt x="11473" y="18215"/>
                  <a:pt x="11821" y="18066"/>
                </a:cubicBezTo>
                <a:cubicBezTo>
                  <a:pt x="12164" y="17907"/>
                  <a:pt x="12507" y="17748"/>
                  <a:pt x="12507" y="17748"/>
                </a:cubicBezTo>
                <a:lnTo>
                  <a:pt x="11613" y="16003"/>
                </a:lnTo>
                <a:cubicBezTo>
                  <a:pt x="11613" y="16003"/>
                  <a:pt x="11258" y="16169"/>
                  <a:pt x="10902" y="16335"/>
                </a:cubicBezTo>
                <a:cubicBezTo>
                  <a:pt x="10541" y="16491"/>
                  <a:pt x="10201" y="16684"/>
                  <a:pt x="10201" y="16684"/>
                </a:cubicBezTo>
                <a:cubicBezTo>
                  <a:pt x="10201" y="16684"/>
                  <a:pt x="11146" y="18403"/>
                  <a:pt x="11146" y="18403"/>
                </a:cubicBezTo>
                <a:close/>
                <a:moveTo>
                  <a:pt x="9692" y="15758"/>
                </a:moveTo>
                <a:cubicBezTo>
                  <a:pt x="9692" y="15758"/>
                  <a:pt x="9795" y="15700"/>
                  <a:pt x="9974" y="15600"/>
                </a:cubicBezTo>
                <a:cubicBezTo>
                  <a:pt x="10159" y="15509"/>
                  <a:pt x="10423" y="15379"/>
                  <a:pt x="10740" y="15223"/>
                </a:cubicBezTo>
                <a:cubicBezTo>
                  <a:pt x="11055" y="15067"/>
                  <a:pt x="11425" y="14885"/>
                  <a:pt x="11820" y="14690"/>
                </a:cubicBezTo>
                <a:cubicBezTo>
                  <a:pt x="12018" y="14592"/>
                  <a:pt x="12221" y="14490"/>
                  <a:pt x="12428" y="14387"/>
                </a:cubicBezTo>
                <a:cubicBezTo>
                  <a:pt x="12641" y="14295"/>
                  <a:pt x="12857" y="14202"/>
                  <a:pt x="13073" y="14109"/>
                </a:cubicBezTo>
                <a:cubicBezTo>
                  <a:pt x="13944" y="13750"/>
                  <a:pt x="14786" y="13327"/>
                  <a:pt x="15456" y="13102"/>
                </a:cubicBezTo>
                <a:cubicBezTo>
                  <a:pt x="16117" y="12853"/>
                  <a:pt x="16557" y="12686"/>
                  <a:pt x="16557" y="12686"/>
                </a:cubicBezTo>
                <a:lnTo>
                  <a:pt x="15862" y="10858"/>
                </a:lnTo>
                <a:cubicBezTo>
                  <a:pt x="15862" y="10858"/>
                  <a:pt x="15406" y="11030"/>
                  <a:pt x="14722" y="11289"/>
                </a:cubicBezTo>
                <a:cubicBezTo>
                  <a:pt x="14027" y="11522"/>
                  <a:pt x="13153" y="11958"/>
                  <a:pt x="12253" y="12331"/>
                </a:cubicBezTo>
                <a:cubicBezTo>
                  <a:pt x="12029" y="12428"/>
                  <a:pt x="11805" y="12524"/>
                  <a:pt x="11585" y="12619"/>
                </a:cubicBezTo>
                <a:cubicBezTo>
                  <a:pt x="11370" y="12725"/>
                  <a:pt x="11159" y="12831"/>
                  <a:pt x="10954" y="12932"/>
                </a:cubicBezTo>
                <a:cubicBezTo>
                  <a:pt x="10545" y="13134"/>
                  <a:pt x="10163" y="13323"/>
                  <a:pt x="9835" y="13484"/>
                </a:cubicBezTo>
                <a:cubicBezTo>
                  <a:pt x="9507" y="13646"/>
                  <a:pt x="9233" y="13780"/>
                  <a:pt x="9042" y="13874"/>
                </a:cubicBezTo>
                <a:cubicBezTo>
                  <a:pt x="8856" y="13978"/>
                  <a:pt x="8750" y="14038"/>
                  <a:pt x="8750" y="14038"/>
                </a:cubicBezTo>
                <a:cubicBezTo>
                  <a:pt x="8750" y="14038"/>
                  <a:pt x="9692" y="15758"/>
                  <a:pt x="9692" y="15758"/>
                </a:cubicBezTo>
                <a:close/>
                <a:moveTo>
                  <a:pt x="8243" y="13111"/>
                </a:moveTo>
                <a:cubicBezTo>
                  <a:pt x="8243" y="13111"/>
                  <a:pt x="8351" y="13051"/>
                  <a:pt x="8541" y="12945"/>
                </a:cubicBezTo>
                <a:cubicBezTo>
                  <a:pt x="8736" y="12849"/>
                  <a:pt x="9014" y="12712"/>
                  <a:pt x="9348" y="12548"/>
                </a:cubicBezTo>
                <a:cubicBezTo>
                  <a:pt x="9682" y="12384"/>
                  <a:pt x="10071" y="12191"/>
                  <a:pt x="10488" y="11985"/>
                </a:cubicBezTo>
                <a:cubicBezTo>
                  <a:pt x="10697" y="11882"/>
                  <a:pt x="10912" y="11775"/>
                  <a:pt x="11131" y="11666"/>
                </a:cubicBezTo>
                <a:cubicBezTo>
                  <a:pt x="11355" y="11570"/>
                  <a:pt x="11583" y="11472"/>
                  <a:pt x="11812" y="11373"/>
                </a:cubicBezTo>
                <a:cubicBezTo>
                  <a:pt x="12728" y="10992"/>
                  <a:pt x="13619" y="10550"/>
                  <a:pt x="14327" y="10312"/>
                </a:cubicBezTo>
                <a:cubicBezTo>
                  <a:pt x="15023" y="10048"/>
                  <a:pt x="15488" y="9872"/>
                  <a:pt x="15488" y="9872"/>
                </a:cubicBezTo>
                <a:lnTo>
                  <a:pt x="14795" y="8043"/>
                </a:lnTo>
                <a:cubicBezTo>
                  <a:pt x="14795" y="8043"/>
                  <a:pt x="14315" y="8224"/>
                  <a:pt x="13595" y="8497"/>
                </a:cubicBezTo>
                <a:cubicBezTo>
                  <a:pt x="12864" y="8746"/>
                  <a:pt x="11941" y="9198"/>
                  <a:pt x="10994" y="9594"/>
                </a:cubicBezTo>
                <a:cubicBezTo>
                  <a:pt x="10040" y="9978"/>
                  <a:pt x="9145" y="10483"/>
                  <a:pt x="8447" y="10808"/>
                </a:cubicBezTo>
                <a:cubicBezTo>
                  <a:pt x="8101" y="10978"/>
                  <a:pt x="7813" y="11119"/>
                  <a:pt x="7612" y="11218"/>
                </a:cubicBezTo>
                <a:cubicBezTo>
                  <a:pt x="7415" y="11327"/>
                  <a:pt x="7304" y="11389"/>
                  <a:pt x="7304" y="11389"/>
                </a:cubicBezTo>
                <a:cubicBezTo>
                  <a:pt x="7304" y="11389"/>
                  <a:pt x="8243" y="13111"/>
                  <a:pt x="8243" y="13111"/>
                </a:cubicBezTo>
                <a:close/>
                <a:moveTo>
                  <a:pt x="6798" y="10461"/>
                </a:moveTo>
                <a:cubicBezTo>
                  <a:pt x="6798" y="10461"/>
                  <a:pt x="6912" y="10398"/>
                  <a:pt x="7112" y="10287"/>
                </a:cubicBezTo>
                <a:cubicBezTo>
                  <a:pt x="7317" y="10187"/>
                  <a:pt x="7610" y="10042"/>
                  <a:pt x="7961" y="9870"/>
                </a:cubicBezTo>
                <a:cubicBezTo>
                  <a:pt x="8671" y="9538"/>
                  <a:pt x="9584" y="9027"/>
                  <a:pt x="10554" y="8635"/>
                </a:cubicBezTo>
                <a:cubicBezTo>
                  <a:pt x="11518" y="8231"/>
                  <a:pt x="12458" y="7773"/>
                  <a:pt x="13202" y="7520"/>
                </a:cubicBezTo>
                <a:cubicBezTo>
                  <a:pt x="13935" y="7242"/>
                  <a:pt x="14424" y="7057"/>
                  <a:pt x="14424" y="7057"/>
                </a:cubicBezTo>
                <a:lnTo>
                  <a:pt x="13734" y="5227"/>
                </a:lnTo>
                <a:cubicBezTo>
                  <a:pt x="13734" y="5227"/>
                  <a:pt x="13230" y="5418"/>
                  <a:pt x="12473" y="5705"/>
                </a:cubicBezTo>
                <a:cubicBezTo>
                  <a:pt x="11706" y="5968"/>
                  <a:pt x="10733" y="6435"/>
                  <a:pt x="9739" y="6855"/>
                </a:cubicBezTo>
                <a:cubicBezTo>
                  <a:pt x="8738" y="7261"/>
                  <a:pt x="7794" y="7784"/>
                  <a:pt x="7062" y="8128"/>
                </a:cubicBezTo>
                <a:cubicBezTo>
                  <a:pt x="6699" y="8307"/>
                  <a:pt x="6397" y="8456"/>
                  <a:pt x="6185" y="8560"/>
                </a:cubicBezTo>
                <a:cubicBezTo>
                  <a:pt x="5978" y="8673"/>
                  <a:pt x="5861" y="8738"/>
                  <a:pt x="5861" y="8738"/>
                </a:cubicBezTo>
                <a:cubicBezTo>
                  <a:pt x="5861" y="8738"/>
                  <a:pt x="6798" y="10461"/>
                  <a:pt x="6798" y="10461"/>
                </a:cubicBezTo>
                <a:close/>
                <a:moveTo>
                  <a:pt x="5357" y="7810"/>
                </a:moveTo>
                <a:cubicBezTo>
                  <a:pt x="5357" y="7810"/>
                  <a:pt x="5477" y="7744"/>
                  <a:pt x="5687" y="7629"/>
                </a:cubicBezTo>
                <a:cubicBezTo>
                  <a:pt x="5902" y="7524"/>
                  <a:pt x="6210" y="7372"/>
                  <a:pt x="6579" y="7191"/>
                </a:cubicBezTo>
                <a:cubicBezTo>
                  <a:pt x="7322" y="6839"/>
                  <a:pt x="8283" y="6309"/>
                  <a:pt x="9301" y="5896"/>
                </a:cubicBezTo>
                <a:cubicBezTo>
                  <a:pt x="10311" y="5468"/>
                  <a:pt x="11302" y="4995"/>
                  <a:pt x="12081" y="4727"/>
                </a:cubicBezTo>
                <a:cubicBezTo>
                  <a:pt x="12851" y="4435"/>
                  <a:pt x="13364" y="4241"/>
                  <a:pt x="13364" y="4241"/>
                </a:cubicBezTo>
                <a:lnTo>
                  <a:pt x="12677" y="2408"/>
                </a:lnTo>
                <a:cubicBezTo>
                  <a:pt x="12677" y="2408"/>
                  <a:pt x="12148" y="2609"/>
                  <a:pt x="11355" y="2910"/>
                </a:cubicBezTo>
                <a:cubicBezTo>
                  <a:pt x="10551" y="3188"/>
                  <a:pt x="9528" y="3670"/>
                  <a:pt x="8489" y="4114"/>
                </a:cubicBezTo>
                <a:cubicBezTo>
                  <a:pt x="7440" y="4543"/>
                  <a:pt x="6447" y="5084"/>
                  <a:pt x="5682" y="5448"/>
                </a:cubicBezTo>
                <a:cubicBezTo>
                  <a:pt x="5302" y="5635"/>
                  <a:pt x="4985" y="5792"/>
                  <a:pt x="4763" y="5901"/>
                </a:cubicBezTo>
                <a:cubicBezTo>
                  <a:pt x="4542" y="6012"/>
                  <a:pt x="4421" y="6085"/>
                  <a:pt x="4422" y="6085"/>
                </a:cubicBezTo>
                <a:cubicBezTo>
                  <a:pt x="4422" y="6085"/>
                  <a:pt x="5357" y="7810"/>
                  <a:pt x="5357" y="7810"/>
                </a:cubicBezTo>
                <a:close/>
                <a:moveTo>
                  <a:pt x="18442" y="15206"/>
                </a:moveTo>
                <a:cubicBezTo>
                  <a:pt x="18442" y="15206"/>
                  <a:pt x="18529" y="15169"/>
                  <a:pt x="18666" y="15132"/>
                </a:cubicBezTo>
                <a:cubicBezTo>
                  <a:pt x="18802" y="15091"/>
                  <a:pt x="18984" y="15038"/>
                  <a:pt x="19165" y="14984"/>
                </a:cubicBezTo>
                <a:cubicBezTo>
                  <a:pt x="19526" y="14876"/>
                  <a:pt x="19888" y="14766"/>
                  <a:pt x="19888" y="14766"/>
                </a:cubicBezTo>
                <a:lnTo>
                  <a:pt x="19276" y="12911"/>
                </a:lnTo>
                <a:cubicBezTo>
                  <a:pt x="19276" y="12911"/>
                  <a:pt x="18901" y="13024"/>
                  <a:pt x="18525" y="13137"/>
                </a:cubicBezTo>
                <a:cubicBezTo>
                  <a:pt x="18337" y="13193"/>
                  <a:pt x="18149" y="13249"/>
                  <a:pt x="18008" y="13292"/>
                </a:cubicBezTo>
                <a:cubicBezTo>
                  <a:pt x="17866" y="13331"/>
                  <a:pt x="17775" y="13367"/>
                  <a:pt x="17775" y="13367"/>
                </a:cubicBezTo>
                <a:cubicBezTo>
                  <a:pt x="17775" y="13367"/>
                  <a:pt x="18442" y="15206"/>
                  <a:pt x="18442" y="15206"/>
                </a:cubicBezTo>
                <a:close/>
                <a:moveTo>
                  <a:pt x="17416" y="12375"/>
                </a:moveTo>
                <a:lnTo>
                  <a:pt x="18947" y="11911"/>
                </a:lnTo>
                <a:lnTo>
                  <a:pt x="18338" y="10053"/>
                </a:lnTo>
                <a:lnTo>
                  <a:pt x="16752" y="10535"/>
                </a:lnTo>
                <a:cubicBezTo>
                  <a:pt x="16752" y="10535"/>
                  <a:pt x="17416" y="12375"/>
                  <a:pt x="17416" y="12375"/>
                </a:cubicBezTo>
                <a:close/>
                <a:moveTo>
                  <a:pt x="16395" y="9544"/>
                </a:moveTo>
                <a:lnTo>
                  <a:pt x="18011" y="9053"/>
                </a:lnTo>
                <a:lnTo>
                  <a:pt x="17404" y="7194"/>
                </a:lnTo>
                <a:lnTo>
                  <a:pt x="15733" y="7703"/>
                </a:lnTo>
                <a:cubicBezTo>
                  <a:pt x="15733" y="7703"/>
                  <a:pt x="16395" y="9544"/>
                  <a:pt x="16395" y="9544"/>
                </a:cubicBezTo>
                <a:close/>
                <a:moveTo>
                  <a:pt x="15378" y="6712"/>
                </a:moveTo>
                <a:lnTo>
                  <a:pt x="17078" y="6193"/>
                </a:lnTo>
                <a:lnTo>
                  <a:pt x="16475" y="4334"/>
                </a:lnTo>
                <a:lnTo>
                  <a:pt x="14720" y="4871"/>
                </a:lnTo>
                <a:cubicBezTo>
                  <a:pt x="14720" y="4871"/>
                  <a:pt x="15378" y="6712"/>
                  <a:pt x="15378" y="6712"/>
                </a:cubicBezTo>
                <a:close/>
                <a:moveTo>
                  <a:pt x="14366" y="3880"/>
                </a:moveTo>
                <a:lnTo>
                  <a:pt x="16150" y="3333"/>
                </a:lnTo>
                <a:lnTo>
                  <a:pt x="15550" y="1473"/>
                </a:lnTo>
                <a:lnTo>
                  <a:pt x="13711" y="2038"/>
                </a:lnTo>
                <a:cubicBezTo>
                  <a:pt x="13711" y="2038"/>
                  <a:pt x="14366" y="3880"/>
                  <a:pt x="14366" y="3880"/>
                </a:cubicBezTo>
                <a:close/>
                <a:moveTo>
                  <a:pt x="16885" y="13689"/>
                </a:moveTo>
                <a:lnTo>
                  <a:pt x="15404" y="14212"/>
                </a:lnTo>
                <a:lnTo>
                  <a:pt x="16158" y="16018"/>
                </a:lnTo>
                <a:lnTo>
                  <a:pt x="17585" y="15516"/>
                </a:lnTo>
                <a:cubicBezTo>
                  <a:pt x="17585" y="15516"/>
                  <a:pt x="16885" y="13689"/>
                  <a:pt x="16885" y="13689"/>
                </a:cubicBezTo>
                <a:close/>
                <a:moveTo>
                  <a:pt x="14231" y="14773"/>
                </a:moveTo>
                <a:cubicBezTo>
                  <a:pt x="14231" y="14773"/>
                  <a:pt x="13868" y="14921"/>
                  <a:pt x="13505" y="15071"/>
                </a:cubicBezTo>
                <a:cubicBezTo>
                  <a:pt x="13323" y="15144"/>
                  <a:pt x="13142" y="15218"/>
                  <a:pt x="13005" y="15273"/>
                </a:cubicBezTo>
                <a:cubicBezTo>
                  <a:pt x="12867" y="15326"/>
                  <a:pt x="12781" y="15374"/>
                  <a:pt x="12781" y="15374"/>
                </a:cubicBezTo>
                <a:lnTo>
                  <a:pt x="13631" y="17139"/>
                </a:lnTo>
                <a:cubicBezTo>
                  <a:pt x="13631" y="17139"/>
                  <a:pt x="13715" y="17095"/>
                  <a:pt x="13846" y="17042"/>
                </a:cubicBezTo>
                <a:cubicBezTo>
                  <a:pt x="13977" y="16988"/>
                  <a:pt x="14153" y="16917"/>
                  <a:pt x="14328" y="16847"/>
                </a:cubicBezTo>
                <a:cubicBezTo>
                  <a:pt x="14678" y="16704"/>
                  <a:pt x="15028" y="16561"/>
                  <a:pt x="15028" y="16561"/>
                </a:cubicBezTo>
                <a:cubicBezTo>
                  <a:pt x="15028" y="16561"/>
                  <a:pt x="14231" y="14773"/>
                  <a:pt x="14231" y="14773"/>
                </a:cubicBezTo>
                <a:close/>
                <a:moveTo>
                  <a:pt x="11850" y="21571"/>
                </a:moveTo>
                <a:cubicBezTo>
                  <a:pt x="11850" y="21571"/>
                  <a:pt x="8872" y="16375"/>
                  <a:pt x="5894" y="11178"/>
                </a:cubicBezTo>
                <a:cubicBezTo>
                  <a:pt x="2947" y="5964"/>
                  <a:pt x="0" y="750"/>
                  <a:pt x="0" y="750"/>
                </a:cubicBezTo>
                <a:cubicBezTo>
                  <a:pt x="0" y="750"/>
                  <a:pt x="262" y="712"/>
                  <a:pt x="720" y="645"/>
                </a:cubicBezTo>
                <a:cubicBezTo>
                  <a:pt x="1173" y="573"/>
                  <a:pt x="1824" y="482"/>
                  <a:pt x="2617" y="413"/>
                </a:cubicBezTo>
                <a:cubicBezTo>
                  <a:pt x="3395" y="341"/>
                  <a:pt x="4304" y="256"/>
                  <a:pt x="5277" y="164"/>
                </a:cubicBezTo>
                <a:cubicBezTo>
                  <a:pt x="6252" y="105"/>
                  <a:pt x="7290" y="69"/>
                  <a:pt x="8308" y="29"/>
                </a:cubicBezTo>
                <a:cubicBezTo>
                  <a:pt x="9319" y="-29"/>
                  <a:pt x="10357" y="17"/>
                  <a:pt x="11299" y="21"/>
                </a:cubicBezTo>
                <a:cubicBezTo>
                  <a:pt x="12243" y="30"/>
                  <a:pt x="13113" y="49"/>
                  <a:pt x="13868" y="112"/>
                </a:cubicBezTo>
                <a:cubicBezTo>
                  <a:pt x="15350" y="216"/>
                  <a:pt x="16338" y="285"/>
                  <a:pt x="16338" y="285"/>
                </a:cubicBezTo>
                <a:cubicBezTo>
                  <a:pt x="16338" y="285"/>
                  <a:pt x="17643" y="4556"/>
                  <a:pt x="18949" y="8825"/>
                </a:cubicBezTo>
                <a:cubicBezTo>
                  <a:pt x="20274" y="13090"/>
                  <a:pt x="21600" y="17353"/>
                  <a:pt x="21600" y="17353"/>
                </a:cubicBezTo>
                <a:lnTo>
                  <a:pt x="20057" y="17863"/>
                </a:lnTo>
                <a:lnTo>
                  <a:pt x="19507" y="16293"/>
                </a:lnTo>
                <a:cubicBezTo>
                  <a:pt x="19507" y="16293"/>
                  <a:pt x="19039" y="16425"/>
                  <a:pt x="18364" y="16697"/>
                </a:cubicBezTo>
                <a:cubicBezTo>
                  <a:pt x="17689" y="16967"/>
                  <a:pt x="16762" y="17261"/>
                  <a:pt x="15883" y="17675"/>
                </a:cubicBezTo>
                <a:cubicBezTo>
                  <a:pt x="15437" y="17866"/>
                  <a:pt x="14991" y="18057"/>
                  <a:pt x="14573" y="18236"/>
                </a:cubicBezTo>
                <a:cubicBezTo>
                  <a:pt x="14156" y="18417"/>
                  <a:pt x="13783" y="18622"/>
                  <a:pt x="13455" y="18778"/>
                </a:cubicBezTo>
                <a:cubicBezTo>
                  <a:pt x="12800" y="19096"/>
                  <a:pt x="12363" y="19308"/>
                  <a:pt x="12363" y="19308"/>
                </a:cubicBezTo>
                <a:lnTo>
                  <a:pt x="13179" y="20832"/>
                </a:lnTo>
                <a:cubicBezTo>
                  <a:pt x="13179" y="20832"/>
                  <a:pt x="13094" y="20874"/>
                  <a:pt x="12967" y="20939"/>
                </a:cubicBezTo>
                <a:cubicBezTo>
                  <a:pt x="12843" y="21009"/>
                  <a:pt x="12678" y="21103"/>
                  <a:pt x="12512" y="21198"/>
                </a:cubicBezTo>
                <a:cubicBezTo>
                  <a:pt x="12181" y="21384"/>
                  <a:pt x="11850" y="21571"/>
                  <a:pt x="11850" y="21571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6476840" y="2201116"/>
            <a:ext cx="307385" cy="332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5" extrusionOk="0">
                <a:moveTo>
                  <a:pt x="18088" y="8425"/>
                </a:moveTo>
                <a:cubicBezTo>
                  <a:pt x="18088" y="8425"/>
                  <a:pt x="17462" y="8066"/>
                  <a:pt x="16469" y="7620"/>
                </a:cubicBezTo>
                <a:cubicBezTo>
                  <a:pt x="15488" y="7154"/>
                  <a:pt x="14179" y="6534"/>
                  <a:pt x="12870" y="5913"/>
                </a:cubicBezTo>
                <a:cubicBezTo>
                  <a:pt x="11529" y="5353"/>
                  <a:pt x="10190" y="4795"/>
                  <a:pt x="9184" y="4374"/>
                </a:cubicBezTo>
                <a:cubicBezTo>
                  <a:pt x="8187" y="3937"/>
                  <a:pt x="7498" y="3700"/>
                  <a:pt x="7498" y="3700"/>
                </a:cubicBezTo>
                <a:lnTo>
                  <a:pt x="6419" y="6096"/>
                </a:lnTo>
                <a:cubicBezTo>
                  <a:pt x="6419" y="6096"/>
                  <a:pt x="7091" y="6326"/>
                  <a:pt x="8061" y="6753"/>
                </a:cubicBezTo>
                <a:cubicBezTo>
                  <a:pt x="9040" y="7160"/>
                  <a:pt x="10344" y="7705"/>
                  <a:pt x="11649" y="8249"/>
                </a:cubicBezTo>
                <a:cubicBezTo>
                  <a:pt x="12923" y="8854"/>
                  <a:pt x="14197" y="9458"/>
                  <a:pt x="15153" y="9911"/>
                </a:cubicBezTo>
                <a:cubicBezTo>
                  <a:pt x="16120" y="10344"/>
                  <a:pt x="16729" y="10696"/>
                  <a:pt x="16729" y="10695"/>
                </a:cubicBezTo>
                <a:cubicBezTo>
                  <a:pt x="16729" y="10695"/>
                  <a:pt x="18088" y="8425"/>
                  <a:pt x="18088" y="8425"/>
                </a:cubicBezTo>
                <a:close/>
                <a:moveTo>
                  <a:pt x="15689" y="12432"/>
                </a:moveTo>
                <a:cubicBezTo>
                  <a:pt x="15689" y="12432"/>
                  <a:pt x="15093" y="12087"/>
                  <a:pt x="14145" y="11664"/>
                </a:cubicBezTo>
                <a:cubicBezTo>
                  <a:pt x="13210" y="11220"/>
                  <a:pt x="11962" y="10628"/>
                  <a:pt x="10714" y="10036"/>
                </a:cubicBezTo>
                <a:cubicBezTo>
                  <a:pt x="9437" y="9503"/>
                  <a:pt x="8160" y="8971"/>
                  <a:pt x="7201" y="8571"/>
                </a:cubicBezTo>
                <a:cubicBezTo>
                  <a:pt x="6252" y="8152"/>
                  <a:pt x="5595" y="7928"/>
                  <a:pt x="5595" y="7927"/>
                </a:cubicBezTo>
                <a:lnTo>
                  <a:pt x="4515" y="10322"/>
                </a:lnTo>
                <a:cubicBezTo>
                  <a:pt x="4515" y="10322"/>
                  <a:pt x="5155" y="10540"/>
                  <a:pt x="6078" y="10948"/>
                </a:cubicBezTo>
                <a:cubicBezTo>
                  <a:pt x="7009" y="11337"/>
                  <a:pt x="8252" y="11854"/>
                  <a:pt x="9494" y="12372"/>
                </a:cubicBezTo>
                <a:cubicBezTo>
                  <a:pt x="10706" y="12948"/>
                  <a:pt x="11919" y="13524"/>
                  <a:pt x="12829" y="13955"/>
                </a:cubicBezTo>
                <a:cubicBezTo>
                  <a:pt x="13751" y="14366"/>
                  <a:pt x="14329" y="14702"/>
                  <a:pt x="14329" y="14701"/>
                </a:cubicBezTo>
                <a:cubicBezTo>
                  <a:pt x="14329" y="14701"/>
                  <a:pt x="15689" y="12432"/>
                  <a:pt x="15689" y="12432"/>
                </a:cubicBezTo>
                <a:close/>
                <a:moveTo>
                  <a:pt x="13290" y="16438"/>
                </a:moveTo>
                <a:cubicBezTo>
                  <a:pt x="13290" y="16438"/>
                  <a:pt x="12724" y="16109"/>
                  <a:pt x="11821" y="15708"/>
                </a:cubicBezTo>
                <a:cubicBezTo>
                  <a:pt x="10932" y="15286"/>
                  <a:pt x="9746" y="14722"/>
                  <a:pt x="8559" y="14160"/>
                </a:cubicBezTo>
                <a:cubicBezTo>
                  <a:pt x="7344" y="13653"/>
                  <a:pt x="6130" y="13147"/>
                  <a:pt x="5218" y="12767"/>
                </a:cubicBezTo>
                <a:cubicBezTo>
                  <a:pt x="4316" y="12368"/>
                  <a:pt x="3691" y="12155"/>
                  <a:pt x="3691" y="12155"/>
                </a:cubicBezTo>
                <a:lnTo>
                  <a:pt x="2612" y="14549"/>
                </a:lnTo>
                <a:cubicBezTo>
                  <a:pt x="2612" y="14550"/>
                  <a:pt x="3220" y="14755"/>
                  <a:pt x="4095" y="15144"/>
                </a:cubicBezTo>
                <a:cubicBezTo>
                  <a:pt x="4979" y="15513"/>
                  <a:pt x="6159" y="16004"/>
                  <a:pt x="7339" y="16495"/>
                </a:cubicBezTo>
                <a:cubicBezTo>
                  <a:pt x="8489" y="17042"/>
                  <a:pt x="9642" y="17589"/>
                  <a:pt x="10505" y="17999"/>
                </a:cubicBezTo>
                <a:cubicBezTo>
                  <a:pt x="11381" y="18388"/>
                  <a:pt x="11929" y="18708"/>
                  <a:pt x="11929" y="18708"/>
                </a:cubicBezTo>
                <a:cubicBezTo>
                  <a:pt x="11929" y="18708"/>
                  <a:pt x="13290" y="16438"/>
                  <a:pt x="13290" y="16438"/>
                </a:cubicBezTo>
                <a:close/>
                <a:moveTo>
                  <a:pt x="13373" y="2903"/>
                </a:moveTo>
                <a:cubicBezTo>
                  <a:pt x="13097" y="3446"/>
                  <a:pt x="13253" y="4036"/>
                  <a:pt x="13715" y="4231"/>
                </a:cubicBezTo>
                <a:cubicBezTo>
                  <a:pt x="14166" y="4447"/>
                  <a:pt x="14765" y="4189"/>
                  <a:pt x="15052" y="3653"/>
                </a:cubicBezTo>
                <a:cubicBezTo>
                  <a:pt x="15338" y="3119"/>
                  <a:pt x="15194" y="2506"/>
                  <a:pt x="14732" y="2284"/>
                </a:cubicBezTo>
                <a:cubicBezTo>
                  <a:pt x="14258" y="2083"/>
                  <a:pt x="13647" y="2365"/>
                  <a:pt x="13373" y="2903"/>
                </a:cubicBezTo>
                <a:close/>
                <a:moveTo>
                  <a:pt x="21600" y="6597"/>
                </a:moveTo>
                <a:lnTo>
                  <a:pt x="12211" y="21585"/>
                </a:lnTo>
                <a:lnTo>
                  <a:pt x="10693" y="20774"/>
                </a:lnTo>
                <a:lnTo>
                  <a:pt x="10890" y="20445"/>
                </a:lnTo>
                <a:cubicBezTo>
                  <a:pt x="10890" y="20445"/>
                  <a:pt x="10354" y="20131"/>
                  <a:pt x="9498" y="19752"/>
                </a:cubicBezTo>
                <a:cubicBezTo>
                  <a:pt x="8654" y="19351"/>
                  <a:pt x="7529" y="18816"/>
                  <a:pt x="6405" y="18282"/>
                </a:cubicBezTo>
                <a:cubicBezTo>
                  <a:pt x="5251" y="17802"/>
                  <a:pt x="4099" y="17323"/>
                  <a:pt x="3236" y="16963"/>
                </a:cubicBezTo>
                <a:cubicBezTo>
                  <a:pt x="2380" y="16583"/>
                  <a:pt x="1787" y="16382"/>
                  <a:pt x="1787" y="16382"/>
                </a:cubicBezTo>
                <a:lnTo>
                  <a:pt x="1631" y="16729"/>
                </a:lnTo>
                <a:lnTo>
                  <a:pt x="0" y="16142"/>
                </a:lnTo>
                <a:lnTo>
                  <a:pt x="6864" y="28"/>
                </a:lnTo>
                <a:cubicBezTo>
                  <a:pt x="6864" y="28"/>
                  <a:pt x="7411" y="21"/>
                  <a:pt x="8231" y="12"/>
                </a:cubicBezTo>
                <a:cubicBezTo>
                  <a:pt x="9055" y="-3"/>
                  <a:pt x="10162" y="-15"/>
                  <a:pt x="11249" y="45"/>
                </a:cubicBezTo>
                <a:cubicBezTo>
                  <a:pt x="13471" y="135"/>
                  <a:pt x="15693" y="223"/>
                  <a:pt x="15693" y="223"/>
                </a:cubicBezTo>
                <a:cubicBezTo>
                  <a:pt x="15693" y="223"/>
                  <a:pt x="17215" y="1800"/>
                  <a:pt x="18737" y="3377"/>
                </a:cubicBezTo>
                <a:cubicBezTo>
                  <a:pt x="19497" y="4139"/>
                  <a:pt x="20200" y="4969"/>
                  <a:pt x="20725" y="5582"/>
                </a:cubicBezTo>
                <a:cubicBezTo>
                  <a:pt x="21251" y="6190"/>
                  <a:pt x="21600" y="6597"/>
                  <a:pt x="21600" y="6597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7085198" y="2630546"/>
            <a:ext cx="604211" cy="4796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6" y="13754"/>
                </a:moveTo>
                <a:cubicBezTo>
                  <a:pt x="1986" y="13754"/>
                  <a:pt x="2166" y="14106"/>
                  <a:pt x="2438" y="14634"/>
                </a:cubicBezTo>
                <a:cubicBezTo>
                  <a:pt x="2702" y="15169"/>
                  <a:pt x="3016" y="15909"/>
                  <a:pt x="3355" y="16631"/>
                </a:cubicBezTo>
                <a:cubicBezTo>
                  <a:pt x="3707" y="17345"/>
                  <a:pt x="3985" y="18108"/>
                  <a:pt x="4217" y="18664"/>
                </a:cubicBezTo>
                <a:cubicBezTo>
                  <a:pt x="4446" y="19223"/>
                  <a:pt x="4599" y="19595"/>
                  <a:pt x="4599" y="19595"/>
                </a:cubicBezTo>
                <a:lnTo>
                  <a:pt x="5882" y="18802"/>
                </a:lnTo>
                <a:cubicBezTo>
                  <a:pt x="5882" y="18802"/>
                  <a:pt x="5725" y="18419"/>
                  <a:pt x="5490" y="17843"/>
                </a:cubicBezTo>
                <a:cubicBezTo>
                  <a:pt x="5251" y="17270"/>
                  <a:pt x="4963" y="16486"/>
                  <a:pt x="4602" y="15750"/>
                </a:cubicBezTo>
                <a:cubicBezTo>
                  <a:pt x="4254" y="15005"/>
                  <a:pt x="3929" y="14244"/>
                  <a:pt x="3657" y="13694"/>
                </a:cubicBezTo>
                <a:cubicBezTo>
                  <a:pt x="3377" y="13149"/>
                  <a:pt x="3191" y="12786"/>
                  <a:pt x="3191" y="12786"/>
                </a:cubicBezTo>
                <a:cubicBezTo>
                  <a:pt x="3191" y="12786"/>
                  <a:pt x="1986" y="13754"/>
                  <a:pt x="1986" y="13754"/>
                </a:cubicBezTo>
                <a:close/>
                <a:moveTo>
                  <a:pt x="4113" y="12048"/>
                </a:moveTo>
                <a:cubicBezTo>
                  <a:pt x="4113" y="12048"/>
                  <a:pt x="4303" y="12419"/>
                  <a:pt x="4588" y="12975"/>
                </a:cubicBezTo>
                <a:cubicBezTo>
                  <a:pt x="4866" y="13538"/>
                  <a:pt x="5198" y="14315"/>
                  <a:pt x="5554" y="15076"/>
                </a:cubicBezTo>
                <a:cubicBezTo>
                  <a:pt x="5922" y="15829"/>
                  <a:pt x="6218" y="16630"/>
                  <a:pt x="6462" y="17216"/>
                </a:cubicBezTo>
                <a:cubicBezTo>
                  <a:pt x="6703" y="17804"/>
                  <a:pt x="6863" y="18196"/>
                  <a:pt x="6863" y="18196"/>
                </a:cubicBezTo>
                <a:lnTo>
                  <a:pt x="8147" y="17403"/>
                </a:lnTo>
                <a:cubicBezTo>
                  <a:pt x="8147" y="17403"/>
                  <a:pt x="7981" y="17000"/>
                  <a:pt x="7734" y="16395"/>
                </a:cubicBezTo>
                <a:cubicBezTo>
                  <a:pt x="7484" y="15792"/>
                  <a:pt x="7178" y="14969"/>
                  <a:pt x="6801" y="14194"/>
                </a:cubicBezTo>
                <a:cubicBezTo>
                  <a:pt x="6436" y="13412"/>
                  <a:pt x="6093" y="12613"/>
                  <a:pt x="5808" y="12035"/>
                </a:cubicBezTo>
                <a:cubicBezTo>
                  <a:pt x="5514" y="11462"/>
                  <a:pt x="5319" y="11080"/>
                  <a:pt x="5319" y="11080"/>
                </a:cubicBezTo>
                <a:cubicBezTo>
                  <a:pt x="5319" y="11080"/>
                  <a:pt x="4113" y="12048"/>
                  <a:pt x="4113" y="12048"/>
                </a:cubicBezTo>
                <a:close/>
                <a:moveTo>
                  <a:pt x="6241" y="10340"/>
                </a:moveTo>
                <a:cubicBezTo>
                  <a:pt x="6241" y="10340"/>
                  <a:pt x="6440" y="10730"/>
                  <a:pt x="6740" y="11315"/>
                </a:cubicBezTo>
                <a:cubicBezTo>
                  <a:pt x="7031" y="11906"/>
                  <a:pt x="7382" y="12721"/>
                  <a:pt x="7754" y="13520"/>
                </a:cubicBezTo>
                <a:cubicBezTo>
                  <a:pt x="8140" y="14312"/>
                  <a:pt x="8452" y="15151"/>
                  <a:pt x="8707" y="15767"/>
                </a:cubicBezTo>
                <a:cubicBezTo>
                  <a:pt x="8960" y="16384"/>
                  <a:pt x="9128" y="16797"/>
                  <a:pt x="9128" y="16797"/>
                </a:cubicBezTo>
                <a:lnTo>
                  <a:pt x="10411" y="16004"/>
                </a:lnTo>
                <a:cubicBezTo>
                  <a:pt x="10411" y="16004"/>
                  <a:pt x="10238" y="15581"/>
                  <a:pt x="9979" y="14946"/>
                </a:cubicBezTo>
                <a:cubicBezTo>
                  <a:pt x="9717" y="14314"/>
                  <a:pt x="9395" y="13452"/>
                  <a:pt x="9001" y="12639"/>
                </a:cubicBezTo>
                <a:cubicBezTo>
                  <a:pt x="8618" y="11818"/>
                  <a:pt x="8257" y="10981"/>
                  <a:pt x="7958" y="10375"/>
                </a:cubicBezTo>
                <a:cubicBezTo>
                  <a:pt x="7651" y="9775"/>
                  <a:pt x="7447" y="9374"/>
                  <a:pt x="7447" y="9374"/>
                </a:cubicBezTo>
                <a:cubicBezTo>
                  <a:pt x="7447" y="9374"/>
                  <a:pt x="6241" y="10340"/>
                  <a:pt x="6241" y="10340"/>
                </a:cubicBezTo>
                <a:close/>
                <a:moveTo>
                  <a:pt x="8368" y="8636"/>
                </a:moveTo>
                <a:cubicBezTo>
                  <a:pt x="8368" y="8636"/>
                  <a:pt x="8577" y="9044"/>
                  <a:pt x="8889" y="9657"/>
                </a:cubicBezTo>
                <a:cubicBezTo>
                  <a:pt x="9194" y="10275"/>
                  <a:pt x="9563" y="11128"/>
                  <a:pt x="9953" y="11965"/>
                </a:cubicBezTo>
                <a:cubicBezTo>
                  <a:pt x="10355" y="12795"/>
                  <a:pt x="10683" y="13674"/>
                  <a:pt x="10951" y="14319"/>
                </a:cubicBezTo>
                <a:cubicBezTo>
                  <a:pt x="11216" y="14966"/>
                  <a:pt x="11391" y="15398"/>
                  <a:pt x="11391" y="15398"/>
                </a:cubicBezTo>
                <a:lnTo>
                  <a:pt x="12675" y="14604"/>
                </a:lnTo>
                <a:cubicBezTo>
                  <a:pt x="12675" y="14604"/>
                  <a:pt x="12495" y="14162"/>
                  <a:pt x="12224" y="13498"/>
                </a:cubicBezTo>
                <a:cubicBezTo>
                  <a:pt x="11949" y="12836"/>
                  <a:pt x="11612" y="11935"/>
                  <a:pt x="11200" y="11084"/>
                </a:cubicBezTo>
                <a:cubicBezTo>
                  <a:pt x="10800" y="10225"/>
                  <a:pt x="10421" y="9350"/>
                  <a:pt x="10109" y="8716"/>
                </a:cubicBezTo>
                <a:cubicBezTo>
                  <a:pt x="9788" y="8088"/>
                  <a:pt x="9574" y="7669"/>
                  <a:pt x="9574" y="7669"/>
                </a:cubicBezTo>
                <a:cubicBezTo>
                  <a:pt x="9574" y="7669"/>
                  <a:pt x="8368" y="8636"/>
                  <a:pt x="8368" y="8636"/>
                </a:cubicBezTo>
                <a:close/>
                <a:moveTo>
                  <a:pt x="10496" y="6929"/>
                </a:moveTo>
                <a:cubicBezTo>
                  <a:pt x="10496" y="6929"/>
                  <a:pt x="10714" y="7356"/>
                  <a:pt x="11041" y="7996"/>
                </a:cubicBezTo>
                <a:cubicBezTo>
                  <a:pt x="11360" y="8643"/>
                  <a:pt x="11746" y="9534"/>
                  <a:pt x="12153" y="10410"/>
                </a:cubicBezTo>
                <a:cubicBezTo>
                  <a:pt x="12572" y="11278"/>
                  <a:pt x="12917" y="12195"/>
                  <a:pt x="13197" y="12870"/>
                </a:cubicBezTo>
                <a:cubicBezTo>
                  <a:pt x="13473" y="13547"/>
                  <a:pt x="13657" y="13998"/>
                  <a:pt x="13657" y="13998"/>
                </a:cubicBezTo>
                <a:lnTo>
                  <a:pt x="14939" y="13205"/>
                </a:lnTo>
                <a:cubicBezTo>
                  <a:pt x="14939" y="13205"/>
                  <a:pt x="14751" y="12743"/>
                  <a:pt x="14468" y="12050"/>
                </a:cubicBezTo>
                <a:cubicBezTo>
                  <a:pt x="14182" y="11358"/>
                  <a:pt x="13828" y="10418"/>
                  <a:pt x="13399" y="9529"/>
                </a:cubicBezTo>
                <a:cubicBezTo>
                  <a:pt x="12982" y="8632"/>
                  <a:pt x="12586" y="7719"/>
                  <a:pt x="12259" y="7056"/>
                </a:cubicBezTo>
                <a:cubicBezTo>
                  <a:pt x="11925" y="6400"/>
                  <a:pt x="11702" y="5963"/>
                  <a:pt x="11702" y="5963"/>
                </a:cubicBezTo>
                <a:cubicBezTo>
                  <a:pt x="11702" y="5963"/>
                  <a:pt x="10496" y="6929"/>
                  <a:pt x="10496" y="6929"/>
                </a:cubicBezTo>
                <a:close/>
                <a:moveTo>
                  <a:pt x="12623" y="5224"/>
                </a:moveTo>
                <a:cubicBezTo>
                  <a:pt x="12623" y="5224"/>
                  <a:pt x="12850" y="5669"/>
                  <a:pt x="13190" y="6338"/>
                </a:cubicBezTo>
                <a:cubicBezTo>
                  <a:pt x="13523" y="7013"/>
                  <a:pt x="13927" y="7941"/>
                  <a:pt x="14351" y="8856"/>
                </a:cubicBezTo>
                <a:cubicBezTo>
                  <a:pt x="14788" y="9761"/>
                  <a:pt x="15149" y="10718"/>
                  <a:pt x="15440" y="11422"/>
                </a:cubicBezTo>
                <a:cubicBezTo>
                  <a:pt x="15728" y="12129"/>
                  <a:pt x="15920" y="12600"/>
                  <a:pt x="15920" y="12600"/>
                </a:cubicBezTo>
                <a:lnTo>
                  <a:pt x="17203" y="11806"/>
                </a:lnTo>
                <a:cubicBezTo>
                  <a:pt x="17203" y="11806"/>
                  <a:pt x="17008" y="11324"/>
                  <a:pt x="16713" y="10601"/>
                </a:cubicBezTo>
                <a:cubicBezTo>
                  <a:pt x="16415" y="9880"/>
                  <a:pt x="16044" y="8902"/>
                  <a:pt x="15598" y="7974"/>
                </a:cubicBezTo>
                <a:cubicBezTo>
                  <a:pt x="15164" y="7038"/>
                  <a:pt x="14750" y="6087"/>
                  <a:pt x="14410" y="5397"/>
                </a:cubicBezTo>
                <a:cubicBezTo>
                  <a:pt x="14062" y="4713"/>
                  <a:pt x="13829" y="4257"/>
                  <a:pt x="13829" y="4257"/>
                </a:cubicBezTo>
                <a:cubicBezTo>
                  <a:pt x="13829" y="4257"/>
                  <a:pt x="12623" y="5224"/>
                  <a:pt x="12623" y="5224"/>
                </a:cubicBezTo>
                <a:close/>
                <a:moveTo>
                  <a:pt x="14752" y="3517"/>
                </a:moveTo>
                <a:cubicBezTo>
                  <a:pt x="14752" y="3517"/>
                  <a:pt x="14987" y="3981"/>
                  <a:pt x="15342" y="4678"/>
                </a:cubicBezTo>
                <a:cubicBezTo>
                  <a:pt x="15688" y="5380"/>
                  <a:pt x="16110" y="6347"/>
                  <a:pt x="16551" y="7300"/>
                </a:cubicBezTo>
                <a:cubicBezTo>
                  <a:pt x="17005" y="8244"/>
                  <a:pt x="17382" y="9240"/>
                  <a:pt x="17686" y="9974"/>
                </a:cubicBezTo>
                <a:cubicBezTo>
                  <a:pt x="17985" y="10709"/>
                  <a:pt x="18185" y="11200"/>
                  <a:pt x="18185" y="11200"/>
                </a:cubicBezTo>
                <a:lnTo>
                  <a:pt x="19468" y="10408"/>
                </a:lnTo>
                <a:cubicBezTo>
                  <a:pt x="19468" y="10408"/>
                  <a:pt x="19263" y="9905"/>
                  <a:pt x="18957" y="9153"/>
                </a:cubicBezTo>
                <a:cubicBezTo>
                  <a:pt x="18648" y="8403"/>
                  <a:pt x="18261" y="7385"/>
                  <a:pt x="17797" y="6419"/>
                </a:cubicBezTo>
                <a:cubicBezTo>
                  <a:pt x="17347" y="5445"/>
                  <a:pt x="16915" y="4456"/>
                  <a:pt x="16561" y="3737"/>
                </a:cubicBezTo>
                <a:cubicBezTo>
                  <a:pt x="16198" y="3026"/>
                  <a:pt x="15957" y="2551"/>
                  <a:pt x="15957" y="2551"/>
                </a:cubicBezTo>
                <a:cubicBezTo>
                  <a:pt x="15957" y="2551"/>
                  <a:pt x="14752" y="3517"/>
                  <a:pt x="14752" y="3517"/>
                </a:cubicBezTo>
                <a:close/>
                <a:moveTo>
                  <a:pt x="0" y="14012"/>
                </a:moveTo>
                <a:lnTo>
                  <a:pt x="16755" y="0"/>
                </a:lnTo>
                <a:cubicBezTo>
                  <a:pt x="16755" y="0"/>
                  <a:pt x="17772" y="1017"/>
                  <a:pt x="18789" y="2034"/>
                </a:cubicBezTo>
                <a:cubicBezTo>
                  <a:pt x="19781" y="3089"/>
                  <a:pt x="20762" y="4204"/>
                  <a:pt x="20762" y="4204"/>
                </a:cubicBezTo>
                <a:cubicBezTo>
                  <a:pt x="20762" y="4204"/>
                  <a:pt x="20831" y="4620"/>
                  <a:pt x="20933" y="5244"/>
                </a:cubicBezTo>
                <a:cubicBezTo>
                  <a:pt x="21033" y="5868"/>
                  <a:pt x="21128" y="6720"/>
                  <a:pt x="21235" y="7553"/>
                </a:cubicBezTo>
                <a:cubicBezTo>
                  <a:pt x="21336" y="8384"/>
                  <a:pt x="21437" y="9214"/>
                  <a:pt x="21513" y="9836"/>
                </a:cubicBezTo>
                <a:cubicBezTo>
                  <a:pt x="21566" y="10465"/>
                  <a:pt x="21600" y="10883"/>
                  <a:pt x="21600" y="10883"/>
                </a:cubicBezTo>
                <a:lnTo>
                  <a:pt x="3376" y="21600"/>
                </a:lnTo>
                <a:cubicBezTo>
                  <a:pt x="3376" y="21600"/>
                  <a:pt x="3333" y="21476"/>
                  <a:pt x="3256" y="21258"/>
                </a:cubicBezTo>
                <a:cubicBezTo>
                  <a:pt x="3186" y="21037"/>
                  <a:pt x="3061" y="20736"/>
                  <a:pt x="2910" y="20375"/>
                </a:cubicBezTo>
                <a:cubicBezTo>
                  <a:pt x="2762" y="20012"/>
                  <a:pt x="2590" y="19589"/>
                  <a:pt x="2405" y="19135"/>
                </a:cubicBezTo>
                <a:cubicBezTo>
                  <a:pt x="2314" y="18908"/>
                  <a:pt x="2220" y="18671"/>
                  <a:pt x="2124" y="18432"/>
                </a:cubicBezTo>
                <a:cubicBezTo>
                  <a:pt x="2017" y="18201"/>
                  <a:pt x="1908" y="17967"/>
                  <a:pt x="1799" y="17731"/>
                </a:cubicBezTo>
                <a:cubicBezTo>
                  <a:pt x="1364" y="16790"/>
                  <a:pt x="953" y="15832"/>
                  <a:pt x="582" y="15160"/>
                </a:cubicBezTo>
                <a:cubicBezTo>
                  <a:pt x="232" y="14470"/>
                  <a:pt x="0" y="14012"/>
                  <a:pt x="0" y="14012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7259015" y="3105986"/>
            <a:ext cx="893787" cy="3231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00" y="14414"/>
                </a:moveTo>
                <a:lnTo>
                  <a:pt x="3674" y="17803"/>
                </a:lnTo>
                <a:lnTo>
                  <a:pt x="5715" y="16678"/>
                </a:lnTo>
                <a:lnTo>
                  <a:pt x="5425" y="13083"/>
                </a:lnTo>
                <a:cubicBezTo>
                  <a:pt x="5425" y="13083"/>
                  <a:pt x="3400" y="14414"/>
                  <a:pt x="3400" y="14414"/>
                </a:cubicBezTo>
                <a:close/>
                <a:moveTo>
                  <a:pt x="6318" y="12496"/>
                </a:moveTo>
                <a:lnTo>
                  <a:pt x="6616" y="16181"/>
                </a:lnTo>
                <a:lnTo>
                  <a:pt x="8657" y="15060"/>
                </a:lnTo>
                <a:cubicBezTo>
                  <a:pt x="8657" y="15060"/>
                  <a:pt x="8643" y="14814"/>
                  <a:pt x="8610" y="14450"/>
                </a:cubicBezTo>
                <a:cubicBezTo>
                  <a:pt x="8580" y="14085"/>
                  <a:pt x="8541" y="13600"/>
                  <a:pt x="8501" y="13113"/>
                </a:cubicBezTo>
                <a:cubicBezTo>
                  <a:pt x="8422" y="12141"/>
                  <a:pt x="8343" y="11167"/>
                  <a:pt x="8343" y="11167"/>
                </a:cubicBezTo>
                <a:cubicBezTo>
                  <a:pt x="8343" y="11167"/>
                  <a:pt x="6318" y="12496"/>
                  <a:pt x="6318" y="12496"/>
                </a:cubicBezTo>
                <a:close/>
                <a:moveTo>
                  <a:pt x="9237" y="10583"/>
                </a:moveTo>
                <a:cubicBezTo>
                  <a:pt x="9237" y="10583"/>
                  <a:pt x="9317" y="11579"/>
                  <a:pt x="9399" y="12574"/>
                </a:cubicBezTo>
                <a:cubicBezTo>
                  <a:pt x="9439" y="13071"/>
                  <a:pt x="9480" y="13568"/>
                  <a:pt x="9510" y="13941"/>
                </a:cubicBezTo>
                <a:cubicBezTo>
                  <a:pt x="9542" y="14313"/>
                  <a:pt x="9557" y="14564"/>
                  <a:pt x="9557" y="14564"/>
                </a:cubicBezTo>
                <a:lnTo>
                  <a:pt x="11598" y="13446"/>
                </a:lnTo>
                <a:cubicBezTo>
                  <a:pt x="11598" y="13446"/>
                  <a:pt x="11584" y="13181"/>
                  <a:pt x="11549" y="12790"/>
                </a:cubicBezTo>
                <a:cubicBezTo>
                  <a:pt x="11517" y="12397"/>
                  <a:pt x="11474" y="11875"/>
                  <a:pt x="11432" y="11352"/>
                </a:cubicBezTo>
                <a:cubicBezTo>
                  <a:pt x="11347" y="10306"/>
                  <a:pt x="11262" y="9259"/>
                  <a:pt x="11262" y="9259"/>
                </a:cubicBezTo>
                <a:cubicBezTo>
                  <a:pt x="11262" y="9259"/>
                  <a:pt x="9237" y="10583"/>
                  <a:pt x="9237" y="10583"/>
                </a:cubicBezTo>
                <a:close/>
                <a:moveTo>
                  <a:pt x="12155" y="8674"/>
                </a:moveTo>
                <a:cubicBezTo>
                  <a:pt x="12155" y="8674"/>
                  <a:pt x="12243" y="9744"/>
                  <a:pt x="12329" y="10814"/>
                </a:cubicBezTo>
                <a:cubicBezTo>
                  <a:pt x="12373" y="11348"/>
                  <a:pt x="12416" y="11882"/>
                  <a:pt x="12449" y="12283"/>
                </a:cubicBezTo>
                <a:cubicBezTo>
                  <a:pt x="12484" y="12683"/>
                  <a:pt x="12499" y="12953"/>
                  <a:pt x="12499" y="12953"/>
                </a:cubicBezTo>
                <a:lnTo>
                  <a:pt x="14541" y="11838"/>
                </a:lnTo>
                <a:cubicBezTo>
                  <a:pt x="14541" y="11838"/>
                  <a:pt x="14525" y="11553"/>
                  <a:pt x="14489" y="11134"/>
                </a:cubicBezTo>
                <a:cubicBezTo>
                  <a:pt x="14455" y="10714"/>
                  <a:pt x="14409" y="10155"/>
                  <a:pt x="14364" y="9595"/>
                </a:cubicBezTo>
                <a:cubicBezTo>
                  <a:pt x="14272" y="8474"/>
                  <a:pt x="14181" y="7353"/>
                  <a:pt x="14181" y="7353"/>
                </a:cubicBezTo>
                <a:cubicBezTo>
                  <a:pt x="14181" y="7353"/>
                  <a:pt x="12155" y="8674"/>
                  <a:pt x="12155" y="8674"/>
                </a:cubicBezTo>
                <a:close/>
                <a:moveTo>
                  <a:pt x="15075" y="6772"/>
                </a:moveTo>
                <a:cubicBezTo>
                  <a:pt x="15075" y="6772"/>
                  <a:pt x="15168" y="7914"/>
                  <a:pt x="15261" y="9058"/>
                </a:cubicBezTo>
                <a:cubicBezTo>
                  <a:pt x="15308" y="9629"/>
                  <a:pt x="15354" y="10199"/>
                  <a:pt x="15389" y="10628"/>
                </a:cubicBezTo>
                <a:cubicBezTo>
                  <a:pt x="15426" y="11055"/>
                  <a:pt x="15441" y="11346"/>
                  <a:pt x="15441" y="11346"/>
                </a:cubicBezTo>
                <a:lnTo>
                  <a:pt x="17483" y="10234"/>
                </a:lnTo>
                <a:cubicBezTo>
                  <a:pt x="17483" y="10234"/>
                  <a:pt x="17467" y="9931"/>
                  <a:pt x="17429" y="9484"/>
                </a:cubicBezTo>
                <a:cubicBezTo>
                  <a:pt x="17392" y="9037"/>
                  <a:pt x="17344" y="8440"/>
                  <a:pt x="17295" y="7842"/>
                </a:cubicBezTo>
                <a:cubicBezTo>
                  <a:pt x="17197" y="6649"/>
                  <a:pt x="17100" y="5456"/>
                  <a:pt x="17100" y="5456"/>
                </a:cubicBezTo>
                <a:cubicBezTo>
                  <a:pt x="17100" y="5456"/>
                  <a:pt x="15075" y="6772"/>
                  <a:pt x="15075" y="6772"/>
                </a:cubicBezTo>
                <a:close/>
                <a:moveTo>
                  <a:pt x="17994" y="4875"/>
                </a:moveTo>
                <a:cubicBezTo>
                  <a:pt x="17994" y="4875"/>
                  <a:pt x="18094" y="6092"/>
                  <a:pt x="18193" y="7307"/>
                </a:cubicBezTo>
                <a:cubicBezTo>
                  <a:pt x="18242" y="7916"/>
                  <a:pt x="18291" y="8524"/>
                  <a:pt x="18328" y="8981"/>
                </a:cubicBezTo>
                <a:cubicBezTo>
                  <a:pt x="18368" y="9435"/>
                  <a:pt x="18384" y="9744"/>
                  <a:pt x="18384" y="9744"/>
                </a:cubicBezTo>
                <a:lnTo>
                  <a:pt x="20426" y="8635"/>
                </a:lnTo>
                <a:cubicBezTo>
                  <a:pt x="20426" y="8635"/>
                  <a:pt x="20409" y="8314"/>
                  <a:pt x="20369" y="7838"/>
                </a:cubicBezTo>
                <a:cubicBezTo>
                  <a:pt x="20330" y="7364"/>
                  <a:pt x="20279" y="6730"/>
                  <a:pt x="20228" y="6096"/>
                </a:cubicBezTo>
                <a:cubicBezTo>
                  <a:pt x="20124" y="4829"/>
                  <a:pt x="20021" y="3560"/>
                  <a:pt x="20021" y="3560"/>
                </a:cubicBezTo>
                <a:cubicBezTo>
                  <a:pt x="20021" y="3560"/>
                  <a:pt x="17994" y="4875"/>
                  <a:pt x="17994" y="4875"/>
                </a:cubicBezTo>
                <a:close/>
                <a:moveTo>
                  <a:pt x="0" y="14812"/>
                </a:moveTo>
                <a:lnTo>
                  <a:pt x="20720" y="0"/>
                </a:lnTo>
                <a:cubicBezTo>
                  <a:pt x="20720" y="0"/>
                  <a:pt x="20793" y="704"/>
                  <a:pt x="20878" y="1780"/>
                </a:cubicBezTo>
                <a:cubicBezTo>
                  <a:pt x="20966" y="2852"/>
                  <a:pt x="21083" y="4281"/>
                  <a:pt x="21200" y="5712"/>
                </a:cubicBezTo>
                <a:cubicBezTo>
                  <a:pt x="21257" y="6427"/>
                  <a:pt x="21314" y="7143"/>
                  <a:pt x="21368" y="7814"/>
                </a:cubicBezTo>
                <a:cubicBezTo>
                  <a:pt x="21411" y="8490"/>
                  <a:pt x="21451" y="9121"/>
                  <a:pt x="21486" y="9662"/>
                </a:cubicBezTo>
                <a:cubicBezTo>
                  <a:pt x="21554" y="10744"/>
                  <a:pt x="21600" y="11466"/>
                  <a:pt x="21600" y="11466"/>
                </a:cubicBezTo>
                <a:lnTo>
                  <a:pt x="535" y="21600"/>
                </a:lnTo>
                <a:cubicBezTo>
                  <a:pt x="535" y="21600"/>
                  <a:pt x="509" y="21172"/>
                  <a:pt x="468" y="20530"/>
                </a:cubicBezTo>
                <a:cubicBezTo>
                  <a:pt x="446" y="20209"/>
                  <a:pt x="427" y="19832"/>
                  <a:pt x="397" y="19433"/>
                </a:cubicBezTo>
                <a:cubicBezTo>
                  <a:pt x="364" y="19037"/>
                  <a:pt x="327" y="18615"/>
                  <a:pt x="290" y="18191"/>
                </a:cubicBezTo>
                <a:cubicBezTo>
                  <a:pt x="220" y="17345"/>
                  <a:pt x="151" y="16499"/>
                  <a:pt x="98" y="15863"/>
                </a:cubicBezTo>
                <a:cubicBezTo>
                  <a:pt x="53" y="15223"/>
                  <a:pt x="0" y="14812"/>
                  <a:pt x="0" y="14812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6906269" y="2144881"/>
            <a:ext cx="1017350" cy="7639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54" y="3973"/>
                </a:moveTo>
                <a:cubicBezTo>
                  <a:pt x="13454" y="3973"/>
                  <a:pt x="13366" y="3842"/>
                  <a:pt x="13235" y="3646"/>
                </a:cubicBezTo>
                <a:cubicBezTo>
                  <a:pt x="13097" y="3457"/>
                  <a:pt x="12913" y="3204"/>
                  <a:pt x="12728" y="2952"/>
                </a:cubicBezTo>
                <a:cubicBezTo>
                  <a:pt x="12360" y="2449"/>
                  <a:pt x="11991" y="1945"/>
                  <a:pt x="11991" y="1945"/>
                </a:cubicBezTo>
                <a:lnTo>
                  <a:pt x="10681" y="3708"/>
                </a:lnTo>
                <a:cubicBezTo>
                  <a:pt x="10681" y="3708"/>
                  <a:pt x="11034" y="4190"/>
                  <a:pt x="11388" y="4672"/>
                </a:cubicBezTo>
                <a:cubicBezTo>
                  <a:pt x="11564" y="4913"/>
                  <a:pt x="11741" y="5154"/>
                  <a:pt x="11873" y="5335"/>
                </a:cubicBezTo>
                <a:cubicBezTo>
                  <a:pt x="11999" y="5524"/>
                  <a:pt x="12083" y="5650"/>
                  <a:pt x="12083" y="5650"/>
                </a:cubicBezTo>
                <a:cubicBezTo>
                  <a:pt x="12083" y="5650"/>
                  <a:pt x="13454" y="3973"/>
                  <a:pt x="13454" y="3973"/>
                </a:cubicBezTo>
                <a:close/>
                <a:moveTo>
                  <a:pt x="11343" y="6552"/>
                </a:moveTo>
                <a:cubicBezTo>
                  <a:pt x="11343" y="6552"/>
                  <a:pt x="11261" y="6429"/>
                  <a:pt x="11138" y="6245"/>
                </a:cubicBezTo>
                <a:cubicBezTo>
                  <a:pt x="11009" y="6068"/>
                  <a:pt x="10837" y="5832"/>
                  <a:pt x="10665" y="5597"/>
                </a:cubicBezTo>
                <a:cubicBezTo>
                  <a:pt x="10320" y="5127"/>
                  <a:pt x="9975" y="4656"/>
                  <a:pt x="9975" y="4656"/>
                </a:cubicBezTo>
                <a:lnTo>
                  <a:pt x="8662" y="6416"/>
                </a:lnTo>
                <a:cubicBezTo>
                  <a:pt x="8662" y="6416"/>
                  <a:pt x="8992" y="6865"/>
                  <a:pt x="9322" y="7314"/>
                </a:cubicBezTo>
                <a:cubicBezTo>
                  <a:pt x="9486" y="7539"/>
                  <a:pt x="9650" y="7764"/>
                  <a:pt x="9774" y="7933"/>
                </a:cubicBezTo>
                <a:cubicBezTo>
                  <a:pt x="9891" y="8108"/>
                  <a:pt x="9969" y="8226"/>
                  <a:pt x="9969" y="8226"/>
                </a:cubicBezTo>
                <a:cubicBezTo>
                  <a:pt x="9969" y="8226"/>
                  <a:pt x="11343" y="6552"/>
                  <a:pt x="11343" y="6552"/>
                </a:cubicBezTo>
                <a:close/>
                <a:moveTo>
                  <a:pt x="9229" y="9127"/>
                </a:moveTo>
                <a:cubicBezTo>
                  <a:pt x="9229" y="9127"/>
                  <a:pt x="9152" y="9012"/>
                  <a:pt x="9038" y="8841"/>
                </a:cubicBezTo>
                <a:cubicBezTo>
                  <a:pt x="8918" y="8676"/>
                  <a:pt x="8757" y="8457"/>
                  <a:pt x="8597" y="8237"/>
                </a:cubicBezTo>
                <a:cubicBezTo>
                  <a:pt x="8276" y="7800"/>
                  <a:pt x="7955" y="7363"/>
                  <a:pt x="7955" y="7363"/>
                </a:cubicBezTo>
                <a:lnTo>
                  <a:pt x="6641" y="9119"/>
                </a:lnTo>
                <a:cubicBezTo>
                  <a:pt x="6641" y="9119"/>
                  <a:pt x="6947" y="9535"/>
                  <a:pt x="7252" y="9951"/>
                </a:cubicBezTo>
                <a:cubicBezTo>
                  <a:pt x="7404" y="10160"/>
                  <a:pt x="7561" y="10364"/>
                  <a:pt x="7671" y="10525"/>
                </a:cubicBezTo>
                <a:cubicBezTo>
                  <a:pt x="7780" y="10689"/>
                  <a:pt x="7852" y="10797"/>
                  <a:pt x="7852" y="10797"/>
                </a:cubicBezTo>
                <a:cubicBezTo>
                  <a:pt x="7852" y="10797"/>
                  <a:pt x="9229" y="9127"/>
                  <a:pt x="9229" y="9127"/>
                </a:cubicBezTo>
                <a:close/>
                <a:moveTo>
                  <a:pt x="7111" y="11696"/>
                </a:moveTo>
                <a:cubicBezTo>
                  <a:pt x="7111" y="11696"/>
                  <a:pt x="7040" y="11591"/>
                  <a:pt x="6935" y="11432"/>
                </a:cubicBezTo>
                <a:cubicBezTo>
                  <a:pt x="6828" y="11274"/>
                  <a:pt x="6675" y="11077"/>
                  <a:pt x="6527" y="10874"/>
                </a:cubicBezTo>
                <a:cubicBezTo>
                  <a:pt x="6230" y="10469"/>
                  <a:pt x="5933" y="10065"/>
                  <a:pt x="5933" y="10065"/>
                </a:cubicBezTo>
                <a:lnTo>
                  <a:pt x="4617" y="11819"/>
                </a:lnTo>
                <a:cubicBezTo>
                  <a:pt x="4617" y="11819"/>
                  <a:pt x="4898" y="12202"/>
                  <a:pt x="5180" y="12585"/>
                </a:cubicBezTo>
                <a:cubicBezTo>
                  <a:pt x="5320" y="12777"/>
                  <a:pt x="5466" y="12963"/>
                  <a:pt x="5566" y="13114"/>
                </a:cubicBezTo>
                <a:cubicBezTo>
                  <a:pt x="5666" y="13264"/>
                  <a:pt x="5733" y="13364"/>
                  <a:pt x="5733" y="13364"/>
                </a:cubicBezTo>
                <a:cubicBezTo>
                  <a:pt x="5733" y="13364"/>
                  <a:pt x="7111" y="11696"/>
                  <a:pt x="7111" y="11696"/>
                </a:cubicBezTo>
                <a:close/>
                <a:moveTo>
                  <a:pt x="4990" y="14262"/>
                </a:moveTo>
                <a:cubicBezTo>
                  <a:pt x="4990" y="14262"/>
                  <a:pt x="4735" y="13869"/>
                  <a:pt x="4454" y="13505"/>
                </a:cubicBezTo>
                <a:cubicBezTo>
                  <a:pt x="4180" y="13134"/>
                  <a:pt x="3907" y="12763"/>
                  <a:pt x="3907" y="12763"/>
                </a:cubicBezTo>
                <a:lnTo>
                  <a:pt x="2589" y="14514"/>
                </a:lnTo>
                <a:cubicBezTo>
                  <a:pt x="2589" y="14514"/>
                  <a:pt x="2847" y="14864"/>
                  <a:pt x="3105" y="15213"/>
                </a:cubicBezTo>
                <a:cubicBezTo>
                  <a:pt x="3370" y="15554"/>
                  <a:pt x="3610" y="15927"/>
                  <a:pt x="3610" y="15927"/>
                </a:cubicBezTo>
                <a:cubicBezTo>
                  <a:pt x="3610" y="15927"/>
                  <a:pt x="4990" y="14262"/>
                  <a:pt x="4990" y="14262"/>
                </a:cubicBezTo>
                <a:close/>
                <a:moveTo>
                  <a:pt x="14256" y="5176"/>
                </a:moveTo>
                <a:lnTo>
                  <a:pt x="12850" y="6802"/>
                </a:lnTo>
                <a:cubicBezTo>
                  <a:pt x="12850" y="6802"/>
                  <a:pt x="13194" y="7297"/>
                  <a:pt x="13504" y="7830"/>
                </a:cubicBezTo>
                <a:cubicBezTo>
                  <a:pt x="13821" y="8355"/>
                  <a:pt x="14139" y="8881"/>
                  <a:pt x="14139" y="8881"/>
                </a:cubicBezTo>
                <a:lnTo>
                  <a:pt x="15602" y="7347"/>
                </a:lnTo>
                <a:cubicBezTo>
                  <a:pt x="15602" y="7347"/>
                  <a:pt x="15270" y="6798"/>
                  <a:pt x="14939" y="6249"/>
                </a:cubicBezTo>
                <a:cubicBezTo>
                  <a:pt x="14774" y="5975"/>
                  <a:pt x="14609" y="5700"/>
                  <a:pt x="14474" y="5506"/>
                </a:cubicBezTo>
                <a:cubicBezTo>
                  <a:pt x="14343" y="5308"/>
                  <a:pt x="14256" y="5176"/>
                  <a:pt x="14256" y="5176"/>
                </a:cubicBezTo>
                <a:close/>
                <a:moveTo>
                  <a:pt x="13351" y="9706"/>
                </a:moveTo>
                <a:cubicBezTo>
                  <a:pt x="13351" y="9706"/>
                  <a:pt x="13041" y="9193"/>
                  <a:pt x="12731" y="8680"/>
                </a:cubicBezTo>
                <a:cubicBezTo>
                  <a:pt x="12428" y="8160"/>
                  <a:pt x="12092" y="7677"/>
                  <a:pt x="12092" y="7677"/>
                </a:cubicBezTo>
                <a:lnTo>
                  <a:pt x="10685" y="9299"/>
                </a:lnTo>
                <a:cubicBezTo>
                  <a:pt x="10685" y="9299"/>
                  <a:pt x="11005" y="9761"/>
                  <a:pt x="11294" y="10258"/>
                </a:cubicBezTo>
                <a:cubicBezTo>
                  <a:pt x="11590" y="10747"/>
                  <a:pt x="11886" y="11236"/>
                  <a:pt x="11886" y="11236"/>
                </a:cubicBezTo>
                <a:cubicBezTo>
                  <a:pt x="11886" y="11236"/>
                  <a:pt x="13351" y="9706"/>
                  <a:pt x="13351" y="9706"/>
                </a:cubicBezTo>
                <a:close/>
                <a:moveTo>
                  <a:pt x="11098" y="12060"/>
                </a:moveTo>
                <a:cubicBezTo>
                  <a:pt x="11098" y="12060"/>
                  <a:pt x="10809" y="11583"/>
                  <a:pt x="10520" y="11107"/>
                </a:cubicBezTo>
                <a:cubicBezTo>
                  <a:pt x="10238" y="10622"/>
                  <a:pt x="9927" y="10172"/>
                  <a:pt x="9927" y="10172"/>
                </a:cubicBezTo>
                <a:lnTo>
                  <a:pt x="8517" y="11792"/>
                </a:lnTo>
                <a:cubicBezTo>
                  <a:pt x="8517" y="11792"/>
                  <a:pt x="8814" y="12220"/>
                  <a:pt x="9081" y="12681"/>
                </a:cubicBezTo>
                <a:cubicBezTo>
                  <a:pt x="9356" y="13134"/>
                  <a:pt x="9631" y="13587"/>
                  <a:pt x="9631" y="13587"/>
                </a:cubicBezTo>
                <a:cubicBezTo>
                  <a:pt x="9631" y="13587"/>
                  <a:pt x="11098" y="12060"/>
                  <a:pt x="11098" y="12060"/>
                </a:cubicBezTo>
                <a:close/>
                <a:moveTo>
                  <a:pt x="8841" y="14409"/>
                </a:moveTo>
                <a:cubicBezTo>
                  <a:pt x="8841" y="14409"/>
                  <a:pt x="8574" y="13969"/>
                  <a:pt x="8306" y="13528"/>
                </a:cubicBezTo>
                <a:cubicBezTo>
                  <a:pt x="8046" y="13079"/>
                  <a:pt x="7757" y="12663"/>
                  <a:pt x="7757" y="12663"/>
                </a:cubicBezTo>
                <a:lnTo>
                  <a:pt x="6346" y="14280"/>
                </a:lnTo>
                <a:cubicBezTo>
                  <a:pt x="6345" y="14280"/>
                  <a:pt x="6619" y="14675"/>
                  <a:pt x="6865" y="15100"/>
                </a:cubicBezTo>
                <a:cubicBezTo>
                  <a:pt x="7119" y="15517"/>
                  <a:pt x="7373" y="15934"/>
                  <a:pt x="7373" y="15934"/>
                </a:cubicBezTo>
                <a:cubicBezTo>
                  <a:pt x="7373" y="15934"/>
                  <a:pt x="8841" y="14409"/>
                  <a:pt x="8841" y="14409"/>
                </a:cubicBezTo>
                <a:close/>
                <a:moveTo>
                  <a:pt x="6581" y="16753"/>
                </a:moveTo>
                <a:cubicBezTo>
                  <a:pt x="6581" y="16753"/>
                  <a:pt x="6335" y="16349"/>
                  <a:pt x="6089" y="15944"/>
                </a:cubicBezTo>
                <a:cubicBezTo>
                  <a:pt x="5850" y="15532"/>
                  <a:pt x="5585" y="15149"/>
                  <a:pt x="5585" y="15149"/>
                </a:cubicBezTo>
                <a:lnTo>
                  <a:pt x="4172" y="16763"/>
                </a:lnTo>
                <a:cubicBezTo>
                  <a:pt x="4172" y="16763"/>
                  <a:pt x="4233" y="16854"/>
                  <a:pt x="4326" y="16991"/>
                </a:cubicBezTo>
                <a:cubicBezTo>
                  <a:pt x="4419" y="17128"/>
                  <a:pt x="4529" y="17324"/>
                  <a:pt x="4646" y="17513"/>
                </a:cubicBezTo>
                <a:cubicBezTo>
                  <a:pt x="4879" y="17894"/>
                  <a:pt x="5112" y="18275"/>
                  <a:pt x="5112" y="18275"/>
                </a:cubicBezTo>
                <a:cubicBezTo>
                  <a:pt x="5112" y="18275"/>
                  <a:pt x="6581" y="16753"/>
                  <a:pt x="6581" y="16753"/>
                </a:cubicBezTo>
                <a:close/>
                <a:moveTo>
                  <a:pt x="0" y="16512"/>
                </a:moveTo>
                <a:cubicBezTo>
                  <a:pt x="0" y="16512"/>
                  <a:pt x="2934" y="12393"/>
                  <a:pt x="5868" y="8274"/>
                </a:cubicBezTo>
                <a:cubicBezTo>
                  <a:pt x="8787" y="4137"/>
                  <a:pt x="11706" y="0"/>
                  <a:pt x="11706" y="0"/>
                </a:cubicBezTo>
                <a:cubicBezTo>
                  <a:pt x="11706" y="0"/>
                  <a:pt x="11859" y="31"/>
                  <a:pt x="12127" y="86"/>
                </a:cubicBezTo>
                <a:cubicBezTo>
                  <a:pt x="12394" y="146"/>
                  <a:pt x="12788" y="217"/>
                  <a:pt x="13240" y="346"/>
                </a:cubicBezTo>
                <a:cubicBezTo>
                  <a:pt x="14147" y="596"/>
                  <a:pt x="15405" y="932"/>
                  <a:pt x="16631" y="1411"/>
                </a:cubicBezTo>
                <a:cubicBezTo>
                  <a:pt x="17246" y="1646"/>
                  <a:pt x="17885" y="1874"/>
                  <a:pt x="18458" y="2136"/>
                </a:cubicBezTo>
                <a:cubicBezTo>
                  <a:pt x="19035" y="2394"/>
                  <a:pt x="19579" y="2647"/>
                  <a:pt x="20048" y="2871"/>
                </a:cubicBezTo>
                <a:cubicBezTo>
                  <a:pt x="20520" y="3093"/>
                  <a:pt x="20910" y="3292"/>
                  <a:pt x="21176" y="3442"/>
                </a:cubicBezTo>
                <a:cubicBezTo>
                  <a:pt x="21446" y="3589"/>
                  <a:pt x="21600" y="3673"/>
                  <a:pt x="21600" y="3673"/>
                </a:cubicBezTo>
                <a:cubicBezTo>
                  <a:pt x="21600" y="3673"/>
                  <a:pt x="17033" y="8174"/>
                  <a:pt x="12465" y="12675"/>
                </a:cubicBezTo>
                <a:cubicBezTo>
                  <a:pt x="7876" y="17138"/>
                  <a:pt x="3287" y="21600"/>
                  <a:pt x="3287" y="21600"/>
                </a:cubicBezTo>
                <a:cubicBezTo>
                  <a:pt x="3287" y="21600"/>
                  <a:pt x="3236" y="21503"/>
                  <a:pt x="3159" y="21357"/>
                </a:cubicBezTo>
                <a:cubicBezTo>
                  <a:pt x="3079" y="21214"/>
                  <a:pt x="2984" y="21012"/>
                  <a:pt x="2872" y="20827"/>
                </a:cubicBezTo>
                <a:cubicBezTo>
                  <a:pt x="2651" y="20454"/>
                  <a:pt x="2429" y="20081"/>
                  <a:pt x="2429" y="20081"/>
                </a:cubicBezTo>
                <a:lnTo>
                  <a:pt x="3711" y="18702"/>
                </a:lnTo>
                <a:cubicBezTo>
                  <a:pt x="3711" y="18702"/>
                  <a:pt x="3371" y="18117"/>
                  <a:pt x="2990" y="17579"/>
                </a:cubicBezTo>
                <a:cubicBezTo>
                  <a:pt x="2805" y="17304"/>
                  <a:pt x="2621" y="17028"/>
                  <a:pt x="2483" y="16821"/>
                </a:cubicBezTo>
                <a:cubicBezTo>
                  <a:pt x="2342" y="16618"/>
                  <a:pt x="2241" y="16490"/>
                  <a:pt x="2241" y="16490"/>
                </a:cubicBezTo>
                <a:lnTo>
                  <a:pt x="1068" y="17960"/>
                </a:lnTo>
                <a:cubicBezTo>
                  <a:pt x="1068" y="17960"/>
                  <a:pt x="805" y="17593"/>
                  <a:pt x="542" y="17226"/>
                </a:cubicBezTo>
                <a:cubicBezTo>
                  <a:pt x="412" y="17039"/>
                  <a:pt x="281" y="16856"/>
                  <a:pt x="173" y="16730"/>
                </a:cubicBezTo>
                <a:cubicBezTo>
                  <a:pt x="69" y="16599"/>
                  <a:pt x="0" y="16512"/>
                  <a:pt x="0" y="16512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7197668" y="2911720"/>
            <a:ext cx="589563" cy="371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40" y="13463"/>
                </a:moveTo>
                <a:lnTo>
                  <a:pt x="3638" y="15621"/>
                </a:lnTo>
                <a:lnTo>
                  <a:pt x="5437" y="14604"/>
                </a:lnTo>
                <a:lnTo>
                  <a:pt x="4918" y="12364"/>
                </a:lnTo>
                <a:cubicBezTo>
                  <a:pt x="4918" y="12364"/>
                  <a:pt x="3140" y="13463"/>
                  <a:pt x="3140" y="13463"/>
                </a:cubicBezTo>
                <a:close/>
                <a:moveTo>
                  <a:pt x="5876" y="11775"/>
                </a:moveTo>
                <a:lnTo>
                  <a:pt x="6405" y="14058"/>
                </a:lnTo>
                <a:lnTo>
                  <a:pt x="8205" y="13045"/>
                </a:lnTo>
                <a:lnTo>
                  <a:pt x="7656" y="10681"/>
                </a:lnTo>
                <a:cubicBezTo>
                  <a:pt x="7656" y="10681"/>
                  <a:pt x="5876" y="11775"/>
                  <a:pt x="5876" y="11775"/>
                </a:cubicBezTo>
                <a:close/>
                <a:moveTo>
                  <a:pt x="8615" y="10093"/>
                </a:moveTo>
                <a:lnTo>
                  <a:pt x="9175" y="12500"/>
                </a:lnTo>
                <a:lnTo>
                  <a:pt x="10976" y="11492"/>
                </a:lnTo>
                <a:lnTo>
                  <a:pt x="10395" y="9003"/>
                </a:lnTo>
                <a:cubicBezTo>
                  <a:pt x="10395" y="9003"/>
                  <a:pt x="8615" y="10093"/>
                  <a:pt x="8615" y="10093"/>
                </a:cubicBezTo>
                <a:close/>
                <a:moveTo>
                  <a:pt x="11355" y="8417"/>
                </a:moveTo>
                <a:lnTo>
                  <a:pt x="11946" y="10949"/>
                </a:lnTo>
                <a:lnTo>
                  <a:pt x="13748" y="9946"/>
                </a:lnTo>
                <a:lnTo>
                  <a:pt x="13137" y="7331"/>
                </a:lnTo>
                <a:cubicBezTo>
                  <a:pt x="13137" y="7331"/>
                  <a:pt x="11355" y="8417"/>
                  <a:pt x="11355" y="8417"/>
                </a:cubicBezTo>
                <a:close/>
                <a:moveTo>
                  <a:pt x="14097" y="6747"/>
                </a:moveTo>
                <a:lnTo>
                  <a:pt x="14718" y="9406"/>
                </a:lnTo>
                <a:lnTo>
                  <a:pt x="16521" y="8407"/>
                </a:lnTo>
                <a:lnTo>
                  <a:pt x="15880" y="5667"/>
                </a:lnTo>
                <a:cubicBezTo>
                  <a:pt x="15880" y="5667"/>
                  <a:pt x="14097" y="6747"/>
                  <a:pt x="14097" y="6747"/>
                </a:cubicBezTo>
                <a:close/>
                <a:moveTo>
                  <a:pt x="3890" y="16869"/>
                </a:moveTo>
                <a:lnTo>
                  <a:pt x="4320" y="19060"/>
                </a:lnTo>
                <a:lnTo>
                  <a:pt x="6145" y="18174"/>
                </a:lnTo>
                <a:lnTo>
                  <a:pt x="5698" y="15900"/>
                </a:lnTo>
                <a:cubicBezTo>
                  <a:pt x="5698" y="15900"/>
                  <a:pt x="3890" y="16869"/>
                  <a:pt x="3890" y="16869"/>
                </a:cubicBezTo>
                <a:close/>
                <a:moveTo>
                  <a:pt x="6672" y="15379"/>
                </a:moveTo>
                <a:lnTo>
                  <a:pt x="7129" y="17698"/>
                </a:lnTo>
                <a:lnTo>
                  <a:pt x="8955" y="16817"/>
                </a:lnTo>
                <a:lnTo>
                  <a:pt x="8482" y="14415"/>
                </a:lnTo>
                <a:cubicBezTo>
                  <a:pt x="8482" y="14415"/>
                  <a:pt x="6672" y="15379"/>
                  <a:pt x="6672" y="15379"/>
                </a:cubicBezTo>
                <a:close/>
                <a:moveTo>
                  <a:pt x="9456" y="13898"/>
                </a:moveTo>
                <a:lnTo>
                  <a:pt x="9939" y="16343"/>
                </a:lnTo>
                <a:lnTo>
                  <a:pt x="11767" y="15465"/>
                </a:lnTo>
                <a:lnTo>
                  <a:pt x="11266" y="12936"/>
                </a:lnTo>
                <a:cubicBezTo>
                  <a:pt x="11266" y="12936"/>
                  <a:pt x="9456" y="13898"/>
                  <a:pt x="9456" y="13898"/>
                </a:cubicBezTo>
                <a:close/>
                <a:moveTo>
                  <a:pt x="12241" y="12420"/>
                </a:moveTo>
                <a:lnTo>
                  <a:pt x="12752" y="14994"/>
                </a:lnTo>
                <a:lnTo>
                  <a:pt x="14580" y="14121"/>
                </a:lnTo>
                <a:lnTo>
                  <a:pt x="14053" y="11464"/>
                </a:lnTo>
                <a:cubicBezTo>
                  <a:pt x="14053" y="11464"/>
                  <a:pt x="12241" y="12420"/>
                  <a:pt x="12241" y="12420"/>
                </a:cubicBezTo>
                <a:close/>
                <a:moveTo>
                  <a:pt x="15028" y="10950"/>
                </a:moveTo>
                <a:lnTo>
                  <a:pt x="15565" y="13653"/>
                </a:lnTo>
                <a:lnTo>
                  <a:pt x="17395" y="12784"/>
                </a:lnTo>
                <a:lnTo>
                  <a:pt x="16841" y="9998"/>
                </a:lnTo>
                <a:cubicBezTo>
                  <a:pt x="16841" y="9998"/>
                  <a:pt x="15028" y="10950"/>
                  <a:pt x="15028" y="10950"/>
                </a:cubicBezTo>
                <a:close/>
                <a:moveTo>
                  <a:pt x="0" y="13918"/>
                </a:moveTo>
                <a:cubicBezTo>
                  <a:pt x="0" y="13918"/>
                  <a:pt x="5396" y="10412"/>
                  <a:pt x="10790" y="6906"/>
                </a:cubicBezTo>
                <a:cubicBezTo>
                  <a:pt x="16195" y="3453"/>
                  <a:pt x="21600" y="0"/>
                  <a:pt x="21600" y="0"/>
                </a:cubicBezTo>
                <a:cubicBezTo>
                  <a:pt x="21600" y="0"/>
                  <a:pt x="21434" y="917"/>
                  <a:pt x="21185" y="2293"/>
                </a:cubicBezTo>
                <a:cubicBezTo>
                  <a:pt x="20922" y="3662"/>
                  <a:pt x="20609" y="5430"/>
                  <a:pt x="20206" y="7191"/>
                </a:cubicBezTo>
                <a:cubicBezTo>
                  <a:pt x="19808" y="8953"/>
                  <a:pt x="19397" y="10663"/>
                  <a:pt x="19086" y="11920"/>
                </a:cubicBezTo>
                <a:cubicBezTo>
                  <a:pt x="18935" y="12547"/>
                  <a:pt x="18783" y="13075"/>
                  <a:pt x="18683" y="13440"/>
                </a:cubicBezTo>
                <a:cubicBezTo>
                  <a:pt x="18581" y="13805"/>
                  <a:pt x="18523" y="14013"/>
                  <a:pt x="18523" y="14013"/>
                </a:cubicBezTo>
                <a:cubicBezTo>
                  <a:pt x="18523" y="14013"/>
                  <a:pt x="14328" y="15895"/>
                  <a:pt x="10133" y="17777"/>
                </a:cubicBezTo>
                <a:cubicBezTo>
                  <a:pt x="5944" y="19689"/>
                  <a:pt x="1754" y="21600"/>
                  <a:pt x="1754" y="21600"/>
                </a:cubicBezTo>
                <a:cubicBezTo>
                  <a:pt x="1754" y="21600"/>
                  <a:pt x="1658" y="21002"/>
                  <a:pt x="1521" y="20423"/>
                </a:cubicBezTo>
                <a:cubicBezTo>
                  <a:pt x="1396" y="19839"/>
                  <a:pt x="1271" y="19256"/>
                  <a:pt x="1271" y="19256"/>
                </a:cubicBezTo>
                <a:lnTo>
                  <a:pt x="2815" y="18457"/>
                </a:lnTo>
                <a:cubicBezTo>
                  <a:pt x="2815" y="18457"/>
                  <a:pt x="2655" y="17617"/>
                  <a:pt x="2493" y="16777"/>
                </a:cubicBezTo>
                <a:cubicBezTo>
                  <a:pt x="2303" y="15952"/>
                  <a:pt x="2114" y="15128"/>
                  <a:pt x="2114" y="15128"/>
                </a:cubicBezTo>
                <a:lnTo>
                  <a:pt x="538" y="16069"/>
                </a:lnTo>
                <a:cubicBezTo>
                  <a:pt x="538" y="16069"/>
                  <a:pt x="406" y="15530"/>
                  <a:pt x="272" y="14991"/>
                </a:cubicBezTo>
                <a:cubicBezTo>
                  <a:pt x="207" y="14722"/>
                  <a:pt x="141" y="14451"/>
                  <a:pt x="92" y="14249"/>
                </a:cubicBezTo>
                <a:cubicBezTo>
                  <a:pt x="43" y="14047"/>
                  <a:pt x="0" y="13918"/>
                  <a:pt x="0" y="13918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6650656" y="1991514"/>
            <a:ext cx="551460" cy="7092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20" y="14822"/>
                </a:moveTo>
                <a:cubicBezTo>
                  <a:pt x="2520" y="14822"/>
                  <a:pt x="2605" y="14858"/>
                  <a:pt x="2723" y="14924"/>
                </a:cubicBezTo>
                <a:cubicBezTo>
                  <a:pt x="2843" y="14988"/>
                  <a:pt x="3003" y="15073"/>
                  <a:pt x="3163" y="15159"/>
                </a:cubicBezTo>
                <a:cubicBezTo>
                  <a:pt x="3484" y="15328"/>
                  <a:pt x="3804" y="15498"/>
                  <a:pt x="3804" y="15498"/>
                </a:cubicBezTo>
                <a:lnTo>
                  <a:pt x="4932" y="14176"/>
                </a:lnTo>
                <a:cubicBezTo>
                  <a:pt x="4932" y="14176"/>
                  <a:pt x="4599" y="14000"/>
                  <a:pt x="4266" y="13824"/>
                </a:cubicBezTo>
                <a:cubicBezTo>
                  <a:pt x="4100" y="13736"/>
                  <a:pt x="3934" y="13648"/>
                  <a:pt x="3810" y="13581"/>
                </a:cubicBezTo>
                <a:cubicBezTo>
                  <a:pt x="3686" y="13513"/>
                  <a:pt x="3599" y="13475"/>
                  <a:pt x="3599" y="13475"/>
                </a:cubicBezTo>
                <a:cubicBezTo>
                  <a:pt x="3599" y="13475"/>
                  <a:pt x="2520" y="14822"/>
                  <a:pt x="2520" y="14822"/>
                </a:cubicBezTo>
                <a:close/>
                <a:moveTo>
                  <a:pt x="4180" y="12749"/>
                </a:moveTo>
                <a:cubicBezTo>
                  <a:pt x="4180" y="12749"/>
                  <a:pt x="4286" y="12796"/>
                  <a:pt x="4461" y="12888"/>
                </a:cubicBezTo>
                <a:cubicBezTo>
                  <a:pt x="4637" y="12978"/>
                  <a:pt x="4890" y="13106"/>
                  <a:pt x="5194" y="13260"/>
                </a:cubicBezTo>
                <a:cubicBezTo>
                  <a:pt x="5799" y="13569"/>
                  <a:pt x="6624" y="13959"/>
                  <a:pt x="7395" y="14415"/>
                </a:cubicBezTo>
                <a:cubicBezTo>
                  <a:pt x="8179" y="14853"/>
                  <a:pt x="8972" y="15283"/>
                  <a:pt x="9525" y="15648"/>
                </a:cubicBezTo>
                <a:cubicBezTo>
                  <a:pt x="10094" y="15998"/>
                  <a:pt x="10472" y="16232"/>
                  <a:pt x="10472" y="16232"/>
                </a:cubicBezTo>
                <a:lnTo>
                  <a:pt x="11775" y="15011"/>
                </a:lnTo>
                <a:cubicBezTo>
                  <a:pt x="11775" y="15011"/>
                  <a:pt x="11383" y="14769"/>
                  <a:pt x="10795" y="14407"/>
                </a:cubicBezTo>
                <a:cubicBezTo>
                  <a:pt x="10222" y="14029"/>
                  <a:pt x="9404" y="13582"/>
                  <a:pt x="8590" y="13129"/>
                </a:cubicBezTo>
                <a:cubicBezTo>
                  <a:pt x="7791" y="12658"/>
                  <a:pt x="6940" y="12252"/>
                  <a:pt x="6311" y="11933"/>
                </a:cubicBezTo>
                <a:cubicBezTo>
                  <a:pt x="5996" y="11773"/>
                  <a:pt x="5735" y="11640"/>
                  <a:pt x="5551" y="11548"/>
                </a:cubicBezTo>
                <a:cubicBezTo>
                  <a:pt x="5369" y="11453"/>
                  <a:pt x="5262" y="11403"/>
                  <a:pt x="5262" y="11403"/>
                </a:cubicBezTo>
                <a:cubicBezTo>
                  <a:pt x="5262" y="11403"/>
                  <a:pt x="4180" y="12749"/>
                  <a:pt x="4180" y="12749"/>
                </a:cubicBezTo>
                <a:close/>
                <a:moveTo>
                  <a:pt x="5845" y="10679"/>
                </a:moveTo>
                <a:cubicBezTo>
                  <a:pt x="5845" y="10679"/>
                  <a:pt x="6272" y="10895"/>
                  <a:pt x="6914" y="11218"/>
                </a:cubicBezTo>
                <a:cubicBezTo>
                  <a:pt x="7554" y="11542"/>
                  <a:pt x="8420" y="11959"/>
                  <a:pt x="9235" y="12437"/>
                </a:cubicBezTo>
                <a:cubicBezTo>
                  <a:pt x="10064" y="12897"/>
                  <a:pt x="10896" y="13354"/>
                  <a:pt x="11481" y="13738"/>
                </a:cubicBezTo>
                <a:cubicBezTo>
                  <a:pt x="12080" y="14107"/>
                  <a:pt x="12479" y="14353"/>
                  <a:pt x="12479" y="14353"/>
                </a:cubicBezTo>
                <a:lnTo>
                  <a:pt x="13786" y="13134"/>
                </a:lnTo>
                <a:cubicBezTo>
                  <a:pt x="13786" y="13134"/>
                  <a:pt x="13373" y="12879"/>
                  <a:pt x="12754" y="12498"/>
                </a:cubicBezTo>
                <a:cubicBezTo>
                  <a:pt x="12441" y="12311"/>
                  <a:pt x="12093" y="12074"/>
                  <a:pt x="11690" y="11853"/>
                </a:cubicBezTo>
                <a:cubicBezTo>
                  <a:pt x="11288" y="11629"/>
                  <a:pt x="10860" y="11391"/>
                  <a:pt x="10433" y="11152"/>
                </a:cubicBezTo>
                <a:cubicBezTo>
                  <a:pt x="9591" y="10659"/>
                  <a:pt x="8696" y="10226"/>
                  <a:pt x="8033" y="9892"/>
                </a:cubicBezTo>
                <a:cubicBezTo>
                  <a:pt x="7371" y="9557"/>
                  <a:pt x="6929" y="9334"/>
                  <a:pt x="6929" y="9334"/>
                </a:cubicBezTo>
                <a:cubicBezTo>
                  <a:pt x="6929" y="9334"/>
                  <a:pt x="5845" y="10679"/>
                  <a:pt x="5845" y="10679"/>
                </a:cubicBezTo>
                <a:close/>
                <a:moveTo>
                  <a:pt x="7514" y="8610"/>
                </a:moveTo>
                <a:cubicBezTo>
                  <a:pt x="7514" y="8610"/>
                  <a:pt x="7964" y="8837"/>
                  <a:pt x="8639" y="9178"/>
                </a:cubicBezTo>
                <a:cubicBezTo>
                  <a:pt x="9313" y="9517"/>
                  <a:pt x="10221" y="9959"/>
                  <a:pt x="11078" y="10461"/>
                </a:cubicBezTo>
                <a:cubicBezTo>
                  <a:pt x="11513" y="10704"/>
                  <a:pt x="11949" y="10946"/>
                  <a:pt x="12358" y="11174"/>
                </a:cubicBezTo>
                <a:cubicBezTo>
                  <a:pt x="12767" y="11401"/>
                  <a:pt x="13121" y="11640"/>
                  <a:pt x="13440" y="11831"/>
                </a:cubicBezTo>
                <a:cubicBezTo>
                  <a:pt x="14070" y="12219"/>
                  <a:pt x="14490" y="12478"/>
                  <a:pt x="14490" y="12478"/>
                </a:cubicBezTo>
                <a:lnTo>
                  <a:pt x="15798" y="11260"/>
                </a:lnTo>
                <a:cubicBezTo>
                  <a:pt x="15798" y="11260"/>
                  <a:pt x="15365" y="10993"/>
                  <a:pt x="14715" y="10592"/>
                </a:cubicBezTo>
                <a:cubicBezTo>
                  <a:pt x="14388" y="10395"/>
                  <a:pt x="14018" y="10150"/>
                  <a:pt x="13599" y="9914"/>
                </a:cubicBezTo>
                <a:cubicBezTo>
                  <a:pt x="13177" y="9679"/>
                  <a:pt x="12728" y="9428"/>
                  <a:pt x="12279" y="9178"/>
                </a:cubicBezTo>
                <a:cubicBezTo>
                  <a:pt x="11394" y="8661"/>
                  <a:pt x="10458" y="8202"/>
                  <a:pt x="9760" y="7853"/>
                </a:cubicBezTo>
                <a:cubicBezTo>
                  <a:pt x="9065" y="7501"/>
                  <a:pt x="8601" y="7267"/>
                  <a:pt x="8601" y="7267"/>
                </a:cubicBezTo>
                <a:cubicBezTo>
                  <a:pt x="8601" y="7267"/>
                  <a:pt x="7514" y="8610"/>
                  <a:pt x="7514" y="8610"/>
                </a:cubicBezTo>
                <a:close/>
                <a:moveTo>
                  <a:pt x="9186" y="6544"/>
                </a:moveTo>
                <a:cubicBezTo>
                  <a:pt x="9186" y="6544"/>
                  <a:pt x="9658" y="6783"/>
                  <a:pt x="10365" y="7139"/>
                </a:cubicBezTo>
                <a:cubicBezTo>
                  <a:pt x="11075" y="7494"/>
                  <a:pt x="12026" y="7962"/>
                  <a:pt x="12926" y="8488"/>
                </a:cubicBezTo>
                <a:cubicBezTo>
                  <a:pt x="13382" y="8742"/>
                  <a:pt x="13840" y="8997"/>
                  <a:pt x="14267" y="9236"/>
                </a:cubicBezTo>
                <a:cubicBezTo>
                  <a:pt x="14694" y="9477"/>
                  <a:pt x="15069" y="9725"/>
                  <a:pt x="15403" y="9926"/>
                </a:cubicBezTo>
                <a:cubicBezTo>
                  <a:pt x="16064" y="10333"/>
                  <a:pt x="16504" y="10605"/>
                  <a:pt x="16504" y="10605"/>
                </a:cubicBezTo>
                <a:lnTo>
                  <a:pt x="17816" y="9387"/>
                </a:lnTo>
                <a:cubicBezTo>
                  <a:pt x="17816" y="9387"/>
                  <a:pt x="17362" y="9108"/>
                  <a:pt x="16680" y="8688"/>
                </a:cubicBezTo>
                <a:cubicBezTo>
                  <a:pt x="16338" y="8481"/>
                  <a:pt x="15949" y="8227"/>
                  <a:pt x="15512" y="7977"/>
                </a:cubicBezTo>
                <a:cubicBezTo>
                  <a:pt x="15070" y="7731"/>
                  <a:pt x="14600" y="7468"/>
                  <a:pt x="14129" y="7205"/>
                </a:cubicBezTo>
                <a:cubicBezTo>
                  <a:pt x="13654" y="6947"/>
                  <a:pt x="13195" y="6670"/>
                  <a:pt x="12738" y="6443"/>
                </a:cubicBezTo>
                <a:cubicBezTo>
                  <a:pt x="12281" y="6213"/>
                  <a:pt x="11856" y="5999"/>
                  <a:pt x="11491" y="5816"/>
                </a:cubicBezTo>
                <a:cubicBezTo>
                  <a:pt x="10761" y="5448"/>
                  <a:pt x="10274" y="5203"/>
                  <a:pt x="10274" y="5203"/>
                </a:cubicBezTo>
                <a:cubicBezTo>
                  <a:pt x="10274" y="5203"/>
                  <a:pt x="9186" y="6544"/>
                  <a:pt x="9186" y="6544"/>
                </a:cubicBezTo>
                <a:close/>
                <a:moveTo>
                  <a:pt x="9145" y="18557"/>
                </a:moveTo>
                <a:lnTo>
                  <a:pt x="10289" y="19372"/>
                </a:lnTo>
                <a:lnTo>
                  <a:pt x="11660" y="18196"/>
                </a:lnTo>
                <a:lnTo>
                  <a:pt x="10470" y="17353"/>
                </a:lnTo>
                <a:cubicBezTo>
                  <a:pt x="10470" y="17353"/>
                  <a:pt x="9145" y="18557"/>
                  <a:pt x="9145" y="18557"/>
                </a:cubicBezTo>
                <a:close/>
                <a:moveTo>
                  <a:pt x="11186" y="16704"/>
                </a:moveTo>
                <a:lnTo>
                  <a:pt x="12399" y="17563"/>
                </a:lnTo>
                <a:lnTo>
                  <a:pt x="13772" y="16390"/>
                </a:lnTo>
                <a:lnTo>
                  <a:pt x="12515" y="15500"/>
                </a:lnTo>
                <a:cubicBezTo>
                  <a:pt x="12515" y="15500"/>
                  <a:pt x="11186" y="16704"/>
                  <a:pt x="11186" y="16704"/>
                </a:cubicBezTo>
                <a:close/>
                <a:moveTo>
                  <a:pt x="13231" y="14853"/>
                </a:moveTo>
                <a:lnTo>
                  <a:pt x="14512" y="15758"/>
                </a:lnTo>
                <a:lnTo>
                  <a:pt x="15888" y="14585"/>
                </a:lnTo>
                <a:lnTo>
                  <a:pt x="14562" y="13651"/>
                </a:lnTo>
                <a:cubicBezTo>
                  <a:pt x="14562" y="13651"/>
                  <a:pt x="13231" y="14853"/>
                  <a:pt x="13231" y="14853"/>
                </a:cubicBezTo>
                <a:close/>
                <a:moveTo>
                  <a:pt x="15280" y="13004"/>
                </a:moveTo>
                <a:lnTo>
                  <a:pt x="16630" y="13953"/>
                </a:lnTo>
                <a:lnTo>
                  <a:pt x="18007" y="12783"/>
                </a:lnTo>
                <a:lnTo>
                  <a:pt x="16615" y="11803"/>
                </a:lnTo>
                <a:cubicBezTo>
                  <a:pt x="16615" y="11803"/>
                  <a:pt x="15280" y="13004"/>
                  <a:pt x="15280" y="13004"/>
                </a:cubicBezTo>
                <a:close/>
                <a:moveTo>
                  <a:pt x="17333" y="11157"/>
                </a:moveTo>
                <a:lnTo>
                  <a:pt x="18749" y="12153"/>
                </a:lnTo>
                <a:lnTo>
                  <a:pt x="20129" y="10984"/>
                </a:lnTo>
                <a:lnTo>
                  <a:pt x="18669" y="9958"/>
                </a:lnTo>
                <a:cubicBezTo>
                  <a:pt x="18669" y="9958"/>
                  <a:pt x="17333" y="11157"/>
                  <a:pt x="17333" y="11157"/>
                </a:cubicBezTo>
                <a:close/>
                <a:moveTo>
                  <a:pt x="9729" y="16864"/>
                </a:moveTo>
                <a:lnTo>
                  <a:pt x="8488" y="16065"/>
                </a:lnTo>
                <a:lnTo>
                  <a:pt x="7233" y="17316"/>
                </a:lnTo>
                <a:lnTo>
                  <a:pt x="8428" y="18087"/>
                </a:lnTo>
                <a:cubicBezTo>
                  <a:pt x="8428" y="18087"/>
                  <a:pt x="9729" y="16864"/>
                  <a:pt x="9729" y="16864"/>
                </a:cubicBezTo>
                <a:close/>
                <a:moveTo>
                  <a:pt x="7387" y="15477"/>
                </a:moveTo>
                <a:lnTo>
                  <a:pt x="6099" y="14724"/>
                </a:lnTo>
                <a:lnTo>
                  <a:pt x="4930" y="16024"/>
                </a:lnTo>
                <a:lnTo>
                  <a:pt x="6171" y="16752"/>
                </a:lnTo>
                <a:cubicBezTo>
                  <a:pt x="6171" y="16752"/>
                  <a:pt x="7387" y="15477"/>
                  <a:pt x="7387" y="15477"/>
                </a:cubicBezTo>
                <a:close/>
                <a:moveTo>
                  <a:pt x="0" y="16596"/>
                </a:moveTo>
                <a:cubicBezTo>
                  <a:pt x="0" y="16596"/>
                  <a:pt x="3200" y="12440"/>
                  <a:pt x="6401" y="8284"/>
                </a:cubicBezTo>
                <a:cubicBezTo>
                  <a:pt x="9633" y="4142"/>
                  <a:pt x="12865" y="0"/>
                  <a:pt x="12865" y="0"/>
                </a:cubicBezTo>
                <a:cubicBezTo>
                  <a:pt x="12865" y="0"/>
                  <a:pt x="13034" y="164"/>
                  <a:pt x="13329" y="450"/>
                </a:cubicBezTo>
                <a:cubicBezTo>
                  <a:pt x="13629" y="727"/>
                  <a:pt x="14024" y="1161"/>
                  <a:pt x="14498" y="1667"/>
                </a:cubicBezTo>
                <a:cubicBezTo>
                  <a:pt x="14968" y="2178"/>
                  <a:pt x="15522" y="2754"/>
                  <a:pt x="16077" y="3395"/>
                </a:cubicBezTo>
                <a:cubicBezTo>
                  <a:pt x="16611" y="4040"/>
                  <a:pt x="17179" y="4728"/>
                  <a:pt x="17749" y="5417"/>
                </a:cubicBezTo>
                <a:cubicBezTo>
                  <a:pt x="18821" y="6824"/>
                  <a:pt x="19838" y="8197"/>
                  <a:pt x="20499" y="9279"/>
                </a:cubicBezTo>
                <a:cubicBezTo>
                  <a:pt x="20835" y="9808"/>
                  <a:pt x="21116" y="10249"/>
                  <a:pt x="21312" y="10557"/>
                </a:cubicBezTo>
                <a:cubicBezTo>
                  <a:pt x="21410" y="10709"/>
                  <a:pt x="21481" y="10832"/>
                  <a:pt x="21528" y="10918"/>
                </a:cubicBezTo>
                <a:cubicBezTo>
                  <a:pt x="21575" y="11003"/>
                  <a:pt x="21600" y="11048"/>
                  <a:pt x="21600" y="11048"/>
                </a:cubicBezTo>
                <a:cubicBezTo>
                  <a:pt x="21600" y="11048"/>
                  <a:pt x="18399" y="13681"/>
                  <a:pt x="15197" y="16313"/>
                </a:cubicBezTo>
                <a:cubicBezTo>
                  <a:pt x="12010" y="18956"/>
                  <a:pt x="8824" y="21600"/>
                  <a:pt x="8824" y="21600"/>
                </a:cubicBezTo>
                <a:lnTo>
                  <a:pt x="7559" y="20750"/>
                </a:lnTo>
                <a:lnTo>
                  <a:pt x="8703" y="19734"/>
                </a:lnTo>
                <a:cubicBezTo>
                  <a:pt x="8703" y="19734"/>
                  <a:pt x="8610" y="19669"/>
                  <a:pt x="8447" y="19557"/>
                </a:cubicBezTo>
                <a:cubicBezTo>
                  <a:pt x="8282" y="19445"/>
                  <a:pt x="8057" y="19277"/>
                  <a:pt x="7758" y="19102"/>
                </a:cubicBezTo>
                <a:cubicBezTo>
                  <a:pt x="7465" y="18921"/>
                  <a:pt x="7124" y="18710"/>
                  <a:pt x="6758" y="18484"/>
                </a:cubicBezTo>
                <a:cubicBezTo>
                  <a:pt x="6394" y="18256"/>
                  <a:pt x="6011" y="18007"/>
                  <a:pt x="5598" y="17790"/>
                </a:cubicBezTo>
                <a:cubicBezTo>
                  <a:pt x="4782" y="17344"/>
                  <a:pt x="3996" y="16864"/>
                  <a:pt x="3354" y="16566"/>
                </a:cubicBezTo>
                <a:cubicBezTo>
                  <a:pt x="2728" y="16248"/>
                  <a:pt x="2311" y="16036"/>
                  <a:pt x="2311" y="16036"/>
                </a:cubicBezTo>
                <a:lnTo>
                  <a:pt x="1343" y="17215"/>
                </a:lnTo>
                <a:cubicBezTo>
                  <a:pt x="1343" y="17215"/>
                  <a:pt x="1261" y="17173"/>
                  <a:pt x="1139" y="17111"/>
                </a:cubicBezTo>
                <a:cubicBezTo>
                  <a:pt x="1018" y="17046"/>
                  <a:pt x="850" y="16969"/>
                  <a:pt x="678" y="16897"/>
                </a:cubicBezTo>
                <a:cubicBezTo>
                  <a:pt x="339" y="16746"/>
                  <a:pt x="0" y="16596"/>
                  <a:pt x="0" y="16596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7289688" y="3428058"/>
            <a:ext cx="323131" cy="2327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442" y="18887"/>
                </a:moveTo>
                <a:cubicBezTo>
                  <a:pt x="15442" y="18887"/>
                  <a:pt x="15424" y="17913"/>
                  <a:pt x="15398" y="16450"/>
                </a:cubicBezTo>
                <a:cubicBezTo>
                  <a:pt x="15378" y="15720"/>
                  <a:pt x="15390" y="14863"/>
                  <a:pt x="15343" y="13952"/>
                </a:cubicBezTo>
                <a:cubicBezTo>
                  <a:pt x="15292" y="13043"/>
                  <a:pt x="15237" y="12072"/>
                  <a:pt x="15182" y="11102"/>
                </a:cubicBezTo>
                <a:cubicBezTo>
                  <a:pt x="15061" y="9162"/>
                  <a:pt x="15013" y="7212"/>
                  <a:pt x="14839" y="5770"/>
                </a:cubicBezTo>
                <a:cubicBezTo>
                  <a:pt x="14706" y="4325"/>
                  <a:pt x="14617" y="3360"/>
                  <a:pt x="14617" y="3360"/>
                </a:cubicBezTo>
                <a:lnTo>
                  <a:pt x="11968" y="3836"/>
                </a:lnTo>
                <a:cubicBezTo>
                  <a:pt x="11968" y="3836"/>
                  <a:pt x="12054" y="4776"/>
                  <a:pt x="12184" y="6183"/>
                </a:cubicBezTo>
                <a:cubicBezTo>
                  <a:pt x="12354" y="7584"/>
                  <a:pt x="12399" y="9486"/>
                  <a:pt x="12517" y="11374"/>
                </a:cubicBezTo>
                <a:cubicBezTo>
                  <a:pt x="12571" y="12319"/>
                  <a:pt x="12624" y="13265"/>
                  <a:pt x="12675" y="14151"/>
                </a:cubicBezTo>
                <a:cubicBezTo>
                  <a:pt x="12720" y="15037"/>
                  <a:pt x="12709" y="15871"/>
                  <a:pt x="12729" y="16583"/>
                </a:cubicBezTo>
                <a:cubicBezTo>
                  <a:pt x="12754" y="18007"/>
                  <a:pt x="12769" y="18957"/>
                  <a:pt x="12769" y="18957"/>
                </a:cubicBezTo>
                <a:cubicBezTo>
                  <a:pt x="12769" y="18957"/>
                  <a:pt x="15442" y="18887"/>
                  <a:pt x="15442" y="18887"/>
                </a:cubicBezTo>
                <a:close/>
                <a:moveTo>
                  <a:pt x="10727" y="19011"/>
                </a:moveTo>
                <a:cubicBezTo>
                  <a:pt x="10727" y="19011"/>
                  <a:pt x="10711" y="18080"/>
                  <a:pt x="10686" y="16685"/>
                </a:cubicBezTo>
                <a:cubicBezTo>
                  <a:pt x="10667" y="15987"/>
                  <a:pt x="10678" y="15171"/>
                  <a:pt x="10633" y="14302"/>
                </a:cubicBezTo>
                <a:cubicBezTo>
                  <a:pt x="10584" y="13433"/>
                  <a:pt x="10531" y="12508"/>
                  <a:pt x="10478" y="11582"/>
                </a:cubicBezTo>
                <a:cubicBezTo>
                  <a:pt x="10362" y="9733"/>
                  <a:pt x="10320" y="7871"/>
                  <a:pt x="10154" y="6498"/>
                </a:cubicBezTo>
                <a:cubicBezTo>
                  <a:pt x="10025" y="5119"/>
                  <a:pt x="9940" y="4200"/>
                  <a:pt x="9940" y="4200"/>
                </a:cubicBezTo>
                <a:lnTo>
                  <a:pt x="7291" y="4675"/>
                </a:lnTo>
                <a:cubicBezTo>
                  <a:pt x="7291" y="4675"/>
                  <a:pt x="7373" y="5569"/>
                  <a:pt x="7499" y="6911"/>
                </a:cubicBezTo>
                <a:cubicBezTo>
                  <a:pt x="7663" y="8245"/>
                  <a:pt x="7700" y="10055"/>
                  <a:pt x="7814" y="11855"/>
                </a:cubicBezTo>
                <a:cubicBezTo>
                  <a:pt x="7865" y="12755"/>
                  <a:pt x="7918" y="13655"/>
                  <a:pt x="7966" y="14499"/>
                </a:cubicBezTo>
                <a:cubicBezTo>
                  <a:pt x="8011" y="15344"/>
                  <a:pt x="7997" y="16141"/>
                  <a:pt x="8015" y="16817"/>
                </a:cubicBezTo>
                <a:cubicBezTo>
                  <a:pt x="8040" y="18176"/>
                  <a:pt x="8056" y="19081"/>
                  <a:pt x="8056" y="19081"/>
                </a:cubicBezTo>
                <a:cubicBezTo>
                  <a:pt x="8056" y="19081"/>
                  <a:pt x="10727" y="19011"/>
                  <a:pt x="10727" y="19011"/>
                </a:cubicBezTo>
                <a:close/>
                <a:moveTo>
                  <a:pt x="6012" y="19134"/>
                </a:moveTo>
                <a:cubicBezTo>
                  <a:pt x="6012" y="19134"/>
                  <a:pt x="5996" y="18248"/>
                  <a:pt x="5972" y="16920"/>
                </a:cubicBezTo>
                <a:cubicBezTo>
                  <a:pt x="5955" y="16256"/>
                  <a:pt x="5970" y="15479"/>
                  <a:pt x="5925" y="14650"/>
                </a:cubicBezTo>
                <a:cubicBezTo>
                  <a:pt x="5877" y="13824"/>
                  <a:pt x="5826" y="12944"/>
                  <a:pt x="5776" y="12062"/>
                </a:cubicBezTo>
                <a:cubicBezTo>
                  <a:pt x="5664" y="10303"/>
                  <a:pt x="5628" y="8531"/>
                  <a:pt x="5467" y="7225"/>
                </a:cubicBezTo>
                <a:cubicBezTo>
                  <a:pt x="5345" y="5914"/>
                  <a:pt x="5263" y="5039"/>
                  <a:pt x="5263" y="5039"/>
                </a:cubicBezTo>
                <a:lnTo>
                  <a:pt x="2613" y="5515"/>
                </a:lnTo>
                <a:cubicBezTo>
                  <a:pt x="2613" y="5515"/>
                  <a:pt x="2693" y="6363"/>
                  <a:pt x="2811" y="7637"/>
                </a:cubicBezTo>
                <a:cubicBezTo>
                  <a:pt x="2970" y="8904"/>
                  <a:pt x="3002" y="10626"/>
                  <a:pt x="3110" y="12336"/>
                </a:cubicBezTo>
                <a:cubicBezTo>
                  <a:pt x="3161" y="13190"/>
                  <a:pt x="3210" y="14047"/>
                  <a:pt x="3258" y="14848"/>
                </a:cubicBezTo>
                <a:cubicBezTo>
                  <a:pt x="3299" y="15651"/>
                  <a:pt x="3285" y="16407"/>
                  <a:pt x="3303" y="17053"/>
                </a:cubicBezTo>
                <a:cubicBezTo>
                  <a:pt x="3325" y="18343"/>
                  <a:pt x="3340" y="19205"/>
                  <a:pt x="3340" y="19205"/>
                </a:cubicBezTo>
                <a:cubicBezTo>
                  <a:pt x="3340" y="19205"/>
                  <a:pt x="6012" y="19134"/>
                  <a:pt x="6012" y="19134"/>
                </a:cubicBezTo>
                <a:close/>
                <a:moveTo>
                  <a:pt x="18126" y="9520"/>
                </a:moveTo>
                <a:cubicBezTo>
                  <a:pt x="17513" y="9593"/>
                  <a:pt x="17045" y="10195"/>
                  <a:pt x="17083" y="10866"/>
                </a:cubicBezTo>
                <a:cubicBezTo>
                  <a:pt x="17119" y="11536"/>
                  <a:pt x="17647" y="12037"/>
                  <a:pt x="18260" y="11982"/>
                </a:cubicBezTo>
                <a:cubicBezTo>
                  <a:pt x="18874" y="11928"/>
                  <a:pt x="19341" y="11325"/>
                  <a:pt x="19303" y="10637"/>
                </a:cubicBezTo>
                <a:cubicBezTo>
                  <a:pt x="19266" y="9949"/>
                  <a:pt x="18737" y="9450"/>
                  <a:pt x="18126" y="9520"/>
                </a:cubicBezTo>
                <a:close/>
                <a:moveTo>
                  <a:pt x="18799" y="21600"/>
                </a:moveTo>
                <a:lnTo>
                  <a:pt x="963" y="21600"/>
                </a:lnTo>
                <a:lnTo>
                  <a:pt x="910" y="19268"/>
                </a:lnTo>
                <a:lnTo>
                  <a:pt x="1297" y="19259"/>
                </a:lnTo>
                <a:cubicBezTo>
                  <a:pt x="1297" y="19259"/>
                  <a:pt x="1283" y="18417"/>
                  <a:pt x="1262" y="17154"/>
                </a:cubicBezTo>
                <a:cubicBezTo>
                  <a:pt x="1243" y="16525"/>
                  <a:pt x="1257" y="15785"/>
                  <a:pt x="1216" y="15000"/>
                </a:cubicBezTo>
                <a:cubicBezTo>
                  <a:pt x="1171" y="14217"/>
                  <a:pt x="1121" y="13381"/>
                  <a:pt x="1072" y="12543"/>
                </a:cubicBezTo>
                <a:cubicBezTo>
                  <a:pt x="965" y="10873"/>
                  <a:pt x="937" y="9190"/>
                  <a:pt x="781" y="7953"/>
                </a:cubicBezTo>
                <a:cubicBezTo>
                  <a:pt x="664" y="6708"/>
                  <a:pt x="586" y="5878"/>
                  <a:pt x="586" y="5878"/>
                </a:cubicBezTo>
                <a:lnTo>
                  <a:pt x="203" y="5948"/>
                </a:lnTo>
                <a:lnTo>
                  <a:pt x="0" y="3648"/>
                </a:lnTo>
                <a:lnTo>
                  <a:pt x="17641" y="0"/>
                </a:lnTo>
                <a:cubicBezTo>
                  <a:pt x="17641" y="0"/>
                  <a:pt x="18663" y="2521"/>
                  <a:pt x="19685" y="5042"/>
                </a:cubicBezTo>
                <a:cubicBezTo>
                  <a:pt x="20224" y="6316"/>
                  <a:pt x="20667" y="7625"/>
                  <a:pt x="21018" y="8612"/>
                </a:cubicBezTo>
                <a:cubicBezTo>
                  <a:pt x="21366" y="9603"/>
                  <a:pt x="21600" y="10265"/>
                  <a:pt x="21600" y="10265"/>
                </a:cubicBezTo>
                <a:cubicBezTo>
                  <a:pt x="21600" y="10265"/>
                  <a:pt x="21443" y="10988"/>
                  <a:pt x="21207" y="12073"/>
                </a:cubicBezTo>
                <a:cubicBezTo>
                  <a:pt x="21090" y="12612"/>
                  <a:pt x="20952" y="13240"/>
                  <a:pt x="20807" y="13911"/>
                </a:cubicBezTo>
                <a:cubicBezTo>
                  <a:pt x="20634" y="14581"/>
                  <a:pt x="20449" y="15293"/>
                  <a:pt x="20266" y="16007"/>
                </a:cubicBezTo>
                <a:cubicBezTo>
                  <a:pt x="19532" y="18804"/>
                  <a:pt x="18799" y="21600"/>
                  <a:pt x="18799" y="21600"/>
                </a:cubicBezTo>
                <a:close/>
              </a:path>
            </a:pathLst>
          </a:custGeom>
          <a:solidFill>
            <a:srgbClr val="F5B037"/>
          </a:solidFill>
          <a:ln w="635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7064750" y="4235794"/>
            <a:ext cx="602363" cy="4891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27" y="2002"/>
                </a:moveTo>
                <a:cubicBezTo>
                  <a:pt x="4727" y="2002"/>
                  <a:pt x="4575" y="2368"/>
                  <a:pt x="4347" y="2917"/>
                </a:cubicBezTo>
                <a:cubicBezTo>
                  <a:pt x="4096" y="3451"/>
                  <a:pt x="3762" y="4163"/>
                  <a:pt x="3429" y="4876"/>
                </a:cubicBezTo>
                <a:cubicBezTo>
                  <a:pt x="3108" y="5598"/>
                  <a:pt x="2712" y="6265"/>
                  <a:pt x="2452" y="6793"/>
                </a:cubicBezTo>
                <a:cubicBezTo>
                  <a:pt x="2183" y="7314"/>
                  <a:pt x="2005" y="7662"/>
                  <a:pt x="2005" y="7662"/>
                </a:cubicBezTo>
                <a:lnTo>
                  <a:pt x="3195" y="8649"/>
                </a:lnTo>
                <a:cubicBezTo>
                  <a:pt x="3195" y="8649"/>
                  <a:pt x="3379" y="8291"/>
                  <a:pt x="3656" y="7754"/>
                </a:cubicBezTo>
                <a:cubicBezTo>
                  <a:pt x="3923" y="7211"/>
                  <a:pt x="4329" y="6523"/>
                  <a:pt x="4661" y="5780"/>
                </a:cubicBezTo>
                <a:cubicBezTo>
                  <a:pt x="5005" y="5046"/>
                  <a:pt x="5348" y="4313"/>
                  <a:pt x="5606" y="3762"/>
                </a:cubicBezTo>
                <a:cubicBezTo>
                  <a:pt x="5841" y="3198"/>
                  <a:pt x="5998" y="2821"/>
                  <a:pt x="5998" y="2821"/>
                </a:cubicBezTo>
                <a:cubicBezTo>
                  <a:pt x="5998" y="2821"/>
                  <a:pt x="4727" y="2002"/>
                  <a:pt x="4727" y="2002"/>
                </a:cubicBezTo>
                <a:close/>
                <a:moveTo>
                  <a:pt x="6969" y="3447"/>
                </a:moveTo>
                <a:cubicBezTo>
                  <a:pt x="6969" y="3447"/>
                  <a:pt x="6808" y="3831"/>
                  <a:pt x="6567" y="4408"/>
                </a:cubicBezTo>
                <a:cubicBezTo>
                  <a:pt x="6303" y="4971"/>
                  <a:pt x="5954" y="5721"/>
                  <a:pt x="5602" y="6471"/>
                </a:cubicBezTo>
                <a:cubicBezTo>
                  <a:pt x="5263" y="7230"/>
                  <a:pt x="4848" y="7934"/>
                  <a:pt x="4575" y="8489"/>
                </a:cubicBezTo>
                <a:cubicBezTo>
                  <a:pt x="4292" y="9037"/>
                  <a:pt x="4103" y="9403"/>
                  <a:pt x="4103" y="9403"/>
                </a:cubicBezTo>
                <a:lnTo>
                  <a:pt x="5293" y="10389"/>
                </a:lnTo>
                <a:cubicBezTo>
                  <a:pt x="5293" y="10389"/>
                  <a:pt x="5487" y="10014"/>
                  <a:pt x="5778" y="9450"/>
                </a:cubicBezTo>
                <a:cubicBezTo>
                  <a:pt x="6060" y="8879"/>
                  <a:pt x="6485" y="8155"/>
                  <a:pt x="6834" y="7375"/>
                </a:cubicBezTo>
                <a:cubicBezTo>
                  <a:pt x="7195" y="6604"/>
                  <a:pt x="7555" y="5833"/>
                  <a:pt x="7826" y="5254"/>
                </a:cubicBezTo>
                <a:cubicBezTo>
                  <a:pt x="8074" y="4661"/>
                  <a:pt x="8239" y="4266"/>
                  <a:pt x="8239" y="4266"/>
                </a:cubicBezTo>
                <a:cubicBezTo>
                  <a:pt x="8239" y="4266"/>
                  <a:pt x="6969" y="3447"/>
                  <a:pt x="6969" y="3447"/>
                </a:cubicBezTo>
                <a:close/>
                <a:moveTo>
                  <a:pt x="9211" y="4891"/>
                </a:moveTo>
                <a:cubicBezTo>
                  <a:pt x="9211" y="4891"/>
                  <a:pt x="9042" y="5296"/>
                  <a:pt x="8789" y="5901"/>
                </a:cubicBezTo>
                <a:cubicBezTo>
                  <a:pt x="8513" y="6492"/>
                  <a:pt x="8144" y="7279"/>
                  <a:pt x="7775" y="8067"/>
                </a:cubicBezTo>
                <a:cubicBezTo>
                  <a:pt x="7419" y="8862"/>
                  <a:pt x="6985" y="9602"/>
                  <a:pt x="6697" y="10184"/>
                </a:cubicBezTo>
                <a:cubicBezTo>
                  <a:pt x="6400" y="10760"/>
                  <a:pt x="6202" y="11144"/>
                  <a:pt x="6202" y="11144"/>
                </a:cubicBezTo>
                <a:lnTo>
                  <a:pt x="7391" y="12129"/>
                </a:lnTo>
                <a:cubicBezTo>
                  <a:pt x="7391" y="12129"/>
                  <a:pt x="7595" y="11736"/>
                  <a:pt x="7900" y="11145"/>
                </a:cubicBezTo>
                <a:cubicBezTo>
                  <a:pt x="8196" y="10547"/>
                  <a:pt x="8640" y="9787"/>
                  <a:pt x="9007" y="8970"/>
                </a:cubicBezTo>
                <a:cubicBezTo>
                  <a:pt x="9385" y="8162"/>
                  <a:pt x="9763" y="7352"/>
                  <a:pt x="10047" y="6746"/>
                </a:cubicBezTo>
                <a:cubicBezTo>
                  <a:pt x="10308" y="6124"/>
                  <a:pt x="10481" y="5710"/>
                  <a:pt x="10481" y="5710"/>
                </a:cubicBezTo>
                <a:cubicBezTo>
                  <a:pt x="10481" y="5710"/>
                  <a:pt x="9211" y="4891"/>
                  <a:pt x="9211" y="4891"/>
                </a:cubicBezTo>
                <a:close/>
                <a:moveTo>
                  <a:pt x="11452" y="6335"/>
                </a:moveTo>
                <a:cubicBezTo>
                  <a:pt x="11452" y="6335"/>
                  <a:pt x="11275" y="6758"/>
                  <a:pt x="11008" y="7392"/>
                </a:cubicBezTo>
                <a:cubicBezTo>
                  <a:pt x="10719" y="8011"/>
                  <a:pt x="10334" y="8836"/>
                  <a:pt x="9948" y="9661"/>
                </a:cubicBezTo>
                <a:cubicBezTo>
                  <a:pt x="9573" y="10494"/>
                  <a:pt x="9121" y="11270"/>
                  <a:pt x="8818" y="11879"/>
                </a:cubicBezTo>
                <a:cubicBezTo>
                  <a:pt x="8507" y="12482"/>
                  <a:pt x="8300" y="12883"/>
                  <a:pt x="8300" y="12883"/>
                </a:cubicBezTo>
                <a:lnTo>
                  <a:pt x="9489" y="13870"/>
                </a:lnTo>
                <a:cubicBezTo>
                  <a:pt x="9489" y="13870"/>
                  <a:pt x="9702" y="13458"/>
                  <a:pt x="10022" y="12841"/>
                </a:cubicBezTo>
                <a:cubicBezTo>
                  <a:pt x="10332" y="12216"/>
                  <a:pt x="10795" y="11419"/>
                  <a:pt x="11180" y="10565"/>
                </a:cubicBezTo>
                <a:cubicBezTo>
                  <a:pt x="11575" y="9719"/>
                  <a:pt x="11971" y="8872"/>
                  <a:pt x="12268" y="8238"/>
                </a:cubicBezTo>
                <a:cubicBezTo>
                  <a:pt x="12541" y="7588"/>
                  <a:pt x="12723" y="7154"/>
                  <a:pt x="12723" y="7154"/>
                </a:cubicBezTo>
                <a:cubicBezTo>
                  <a:pt x="12723" y="7154"/>
                  <a:pt x="11452" y="6335"/>
                  <a:pt x="11452" y="6335"/>
                </a:cubicBezTo>
                <a:close/>
                <a:moveTo>
                  <a:pt x="13694" y="7780"/>
                </a:moveTo>
                <a:cubicBezTo>
                  <a:pt x="13694" y="7780"/>
                  <a:pt x="13509" y="8222"/>
                  <a:pt x="13230" y="8884"/>
                </a:cubicBezTo>
                <a:cubicBezTo>
                  <a:pt x="12928" y="9532"/>
                  <a:pt x="12525" y="10394"/>
                  <a:pt x="12122" y="11257"/>
                </a:cubicBezTo>
                <a:cubicBezTo>
                  <a:pt x="11729" y="12127"/>
                  <a:pt x="11259" y="12939"/>
                  <a:pt x="10942" y="13576"/>
                </a:cubicBezTo>
                <a:cubicBezTo>
                  <a:pt x="10616" y="14205"/>
                  <a:pt x="10398" y="14624"/>
                  <a:pt x="10398" y="14624"/>
                </a:cubicBezTo>
                <a:lnTo>
                  <a:pt x="11587" y="15610"/>
                </a:lnTo>
                <a:cubicBezTo>
                  <a:pt x="11587" y="15610"/>
                  <a:pt x="11810" y="15180"/>
                  <a:pt x="12144" y="14537"/>
                </a:cubicBezTo>
                <a:cubicBezTo>
                  <a:pt x="12469" y="13885"/>
                  <a:pt x="12950" y="13050"/>
                  <a:pt x="13353" y="12160"/>
                </a:cubicBezTo>
                <a:cubicBezTo>
                  <a:pt x="13766" y="11276"/>
                  <a:pt x="14179" y="10393"/>
                  <a:pt x="14488" y="9730"/>
                </a:cubicBezTo>
                <a:cubicBezTo>
                  <a:pt x="14773" y="9052"/>
                  <a:pt x="14964" y="8598"/>
                  <a:pt x="14964" y="8598"/>
                </a:cubicBezTo>
                <a:cubicBezTo>
                  <a:pt x="14964" y="8598"/>
                  <a:pt x="13694" y="7780"/>
                  <a:pt x="13694" y="7780"/>
                </a:cubicBezTo>
                <a:close/>
                <a:moveTo>
                  <a:pt x="15934" y="9224"/>
                </a:moveTo>
                <a:cubicBezTo>
                  <a:pt x="15934" y="9224"/>
                  <a:pt x="15741" y="9685"/>
                  <a:pt x="15451" y="10376"/>
                </a:cubicBezTo>
                <a:cubicBezTo>
                  <a:pt x="15135" y="11051"/>
                  <a:pt x="14714" y="11951"/>
                  <a:pt x="14294" y="12850"/>
                </a:cubicBezTo>
                <a:cubicBezTo>
                  <a:pt x="13883" y="13758"/>
                  <a:pt x="13394" y="14607"/>
                  <a:pt x="13063" y="15271"/>
                </a:cubicBezTo>
                <a:cubicBezTo>
                  <a:pt x="12723" y="15926"/>
                  <a:pt x="12495" y="16363"/>
                  <a:pt x="12495" y="16363"/>
                </a:cubicBezTo>
                <a:lnTo>
                  <a:pt x="13685" y="17350"/>
                </a:lnTo>
                <a:cubicBezTo>
                  <a:pt x="13685" y="17350"/>
                  <a:pt x="13918" y="16903"/>
                  <a:pt x="14266" y="16232"/>
                </a:cubicBezTo>
                <a:cubicBezTo>
                  <a:pt x="14605" y="15553"/>
                  <a:pt x="15105" y="14683"/>
                  <a:pt x="15526" y="13755"/>
                </a:cubicBezTo>
                <a:cubicBezTo>
                  <a:pt x="15956" y="12833"/>
                  <a:pt x="16386" y="11913"/>
                  <a:pt x="16710" y="11222"/>
                </a:cubicBezTo>
                <a:cubicBezTo>
                  <a:pt x="17007" y="10515"/>
                  <a:pt x="17205" y="10043"/>
                  <a:pt x="17205" y="10043"/>
                </a:cubicBezTo>
                <a:cubicBezTo>
                  <a:pt x="17205" y="10043"/>
                  <a:pt x="15934" y="9224"/>
                  <a:pt x="15934" y="9224"/>
                </a:cubicBezTo>
                <a:close/>
                <a:moveTo>
                  <a:pt x="18177" y="10669"/>
                </a:moveTo>
                <a:cubicBezTo>
                  <a:pt x="18177" y="10669"/>
                  <a:pt x="17975" y="11149"/>
                  <a:pt x="17672" y="11868"/>
                </a:cubicBezTo>
                <a:cubicBezTo>
                  <a:pt x="17343" y="12572"/>
                  <a:pt x="16905" y="13509"/>
                  <a:pt x="16468" y="14446"/>
                </a:cubicBezTo>
                <a:cubicBezTo>
                  <a:pt x="16039" y="15391"/>
                  <a:pt x="15531" y="16276"/>
                  <a:pt x="15187" y="16966"/>
                </a:cubicBezTo>
                <a:cubicBezTo>
                  <a:pt x="14831" y="17649"/>
                  <a:pt x="14594" y="18105"/>
                  <a:pt x="14594" y="18105"/>
                </a:cubicBezTo>
                <a:lnTo>
                  <a:pt x="15783" y="19090"/>
                </a:lnTo>
                <a:cubicBezTo>
                  <a:pt x="15783" y="19090"/>
                  <a:pt x="16026" y="18625"/>
                  <a:pt x="16389" y="17927"/>
                </a:cubicBezTo>
                <a:cubicBezTo>
                  <a:pt x="16742" y="17221"/>
                  <a:pt x="17260" y="16315"/>
                  <a:pt x="17699" y="15349"/>
                </a:cubicBezTo>
                <a:cubicBezTo>
                  <a:pt x="18147" y="14391"/>
                  <a:pt x="18594" y="13433"/>
                  <a:pt x="18930" y="12714"/>
                </a:cubicBezTo>
                <a:cubicBezTo>
                  <a:pt x="19240" y="11978"/>
                  <a:pt x="19446" y="11487"/>
                  <a:pt x="19446" y="11487"/>
                </a:cubicBezTo>
                <a:cubicBezTo>
                  <a:pt x="19446" y="11487"/>
                  <a:pt x="18177" y="10669"/>
                  <a:pt x="18177" y="10669"/>
                </a:cubicBezTo>
                <a:close/>
                <a:moveTo>
                  <a:pt x="3549" y="0"/>
                </a:moveTo>
                <a:lnTo>
                  <a:pt x="21600" y="11091"/>
                </a:lnTo>
                <a:cubicBezTo>
                  <a:pt x="21600" y="11091"/>
                  <a:pt x="21427" y="12666"/>
                  <a:pt x="21219" y="14267"/>
                </a:cubicBezTo>
                <a:cubicBezTo>
                  <a:pt x="20964" y="15854"/>
                  <a:pt x="20710" y="17442"/>
                  <a:pt x="20710" y="17442"/>
                </a:cubicBezTo>
                <a:cubicBezTo>
                  <a:pt x="20710" y="17442"/>
                  <a:pt x="20464" y="17726"/>
                  <a:pt x="20075" y="18132"/>
                </a:cubicBezTo>
                <a:cubicBezTo>
                  <a:pt x="19682" y="18528"/>
                  <a:pt x="19156" y="19057"/>
                  <a:pt x="18631" y="19584"/>
                </a:cubicBezTo>
                <a:cubicBezTo>
                  <a:pt x="17605" y="20646"/>
                  <a:pt x="16512" y="21600"/>
                  <a:pt x="16512" y="21600"/>
                </a:cubicBezTo>
                <a:lnTo>
                  <a:pt x="0" y="7330"/>
                </a:lnTo>
                <a:cubicBezTo>
                  <a:pt x="0" y="7330"/>
                  <a:pt x="63" y="7221"/>
                  <a:pt x="174" y="7030"/>
                </a:cubicBezTo>
                <a:cubicBezTo>
                  <a:pt x="279" y="6836"/>
                  <a:pt x="455" y="6579"/>
                  <a:pt x="621" y="6234"/>
                </a:cubicBezTo>
                <a:cubicBezTo>
                  <a:pt x="958" y="5547"/>
                  <a:pt x="1460" y="4673"/>
                  <a:pt x="1891" y="3747"/>
                </a:cubicBezTo>
                <a:cubicBezTo>
                  <a:pt x="2108" y="3284"/>
                  <a:pt x="2323" y="2822"/>
                  <a:pt x="2525" y="2388"/>
                </a:cubicBezTo>
                <a:cubicBezTo>
                  <a:pt x="2628" y="2171"/>
                  <a:pt x="2727" y="1962"/>
                  <a:pt x="2821" y="1764"/>
                </a:cubicBezTo>
                <a:cubicBezTo>
                  <a:pt x="2904" y="1560"/>
                  <a:pt x="2983" y="1366"/>
                  <a:pt x="3056" y="1187"/>
                </a:cubicBezTo>
                <a:cubicBezTo>
                  <a:pt x="3352" y="475"/>
                  <a:pt x="3549" y="0"/>
                  <a:pt x="3549" y="0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6839810" y="4578316"/>
            <a:ext cx="698039" cy="7485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20" y="3427"/>
                </a:moveTo>
                <a:cubicBezTo>
                  <a:pt x="4720" y="3427"/>
                  <a:pt x="4426" y="3685"/>
                  <a:pt x="4133" y="3944"/>
                </a:cubicBezTo>
                <a:cubicBezTo>
                  <a:pt x="3990" y="4076"/>
                  <a:pt x="3837" y="4199"/>
                  <a:pt x="3720" y="4289"/>
                </a:cubicBezTo>
                <a:cubicBezTo>
                  <a:pt x="3604" y="4380"/>
                  <a:pt x="3527" y="4441"/>
                  <a:pt x="3527" y="4441"/>
                </a:cubicBezTo>
                <a:lnTo>
                  <a:pt x="5288" y="6305"/>
                </a:lnTo>
                <a:cubicBezTo>
                  <a:pt x="5288" y="6305"/>
                  <a:pt x="5370" y="6241"/>
                  <a:pt x="5492" y="6144"/>
                </a:cubicBezTo>
                <a:cubicBezTo>
                  <a:pt x="5616" y="6048"/>
                  <a:pt x="5777" y="5919"/>
                  <a:pt x="5930" y="5779"/>
                </a:cubicBezTo>
                <a:cubicBezTo>
                  <a:pt x="6240" y="5505"/>
                  <a:pt x="6551" y="5232"/>
                  <a:pt x="6551" y="5232"/>
                </a:cubicBezTo>
                <a:cubicBezTo>
                  <a:pt x="6551" y="5232"/>
                  <a:pt x="4720" y="3427"/>
                  <a:pt x="4720" y="3427"/>
                </a:cubicBezTo>
                <a:close/>
                <a:moveTo>
                  <a:pt x="7359" y="6028"/>
                </a:moveTo>
                <a:cubicBezTo>
                  <a:pt x="7359" y="6028"/>
                  <a:pt x="7041" y="6308"/>
                  <a:pt x="6722" y="6589"/>
                </a:cubicBezTo>
                <a:cubicBezTo>
                  <a:pt x="6566" y="6733"/>
                  <a:pt x="6400" y="6865"/>
                  <a:pt x="6273" y="6963"/>
                </a:cubicBezTo>
                <a:cubicBezTo>
                  <a:pt x="6148" y="7062"/>
                  <a:pt x="6065" y="7128"/>
                  <a:pt x="6065" y="7128"/>
                </a:cubicBezTo>
                <a:lnTo>
                  <a:pt x="7824" y="8994"/>
                </a:lnTo>
                <a:cubicBezTo>
                  <a:pt x="7824" y="8994"/>
                  <a:pt x="7913" y="8925"/>
                  <a:pt x="8044" y="8819"/>
                </a:cubicBezTo>
                <a:cubicBezTo>
                  <a:pt x="8176" y="8716"/>
                  <a:pt x="8353" y="8576"/>
                  <a:pt x="8518" y="8426"/>
                </a:cubicBezTo>
                <a:cubicBezTo>
                  <a:pt x="8854" y="8130"/>
                  <a:pt x="9190" y="7833"/>
                  <a:pt x="9190" y="7833"/>
                </a:cubicBezTo>
                <a:cubicBezTo>
                  <a:pt x="9190" y="7833"/>
                  <a:pt x="7359" y="6028"/>
                  <a:pt x="7359" y="6028"/>
                </a:cubicBezTo>
                <a:close/>
                <a:moveTo>
                  <a:pt x="9997" y="8631"/>
                </a:moveTo>
                <a:cubicBezTo>
                  <a:pt x="9997" y="8631"/>
                  <a:pt x="9654" y="8933"/>
                  <a:pt x="9310" y="9235"/>
                </a:cubicBezTo>
                <a:cubicBezTo>
                  <a:pt x="9142" y="9390"/>
                  <a:pt x="8960" y="9532"/>
                  <a:pt x="8825" y="9639"/>
                </a:cubicBezTo>
                <a:cubicBezTo>
                  <a:pt x="8690" y="9747"/>
                  <a:pt x="8601" y="9818"/>
                  <a:pt x="8601" y="9818"/>
                </a:cubicBezTo>
                <a:lnTo>
                  <a:pt x="10358" y="11684"/>
                </a:lnTo>
                <a:cubicBezTo>
                  <a:pt x="10358" y="11684"/>
                  <a:pt x="10453" y="11610"/>
                  <a:pt x="10594" y="11497"/>
                </a:cubicBezTo>
                <a:cubicBezTo>
                  <a:pt x="10736" y="11384"/>
                  <a:pt x="10927" y="11235"/>
                  <a:pt x="11104" y="11073"/>
                </a:cubicBezTo>
                <a:cubicBezTo>
                  <a:pt x="11465" y="10755"/>
                  <a:pt x="11826" y="10438"/>
                  <a:pt x="11826" y="10438"/>
                </a:cubicBezTo>
                <a:cubicBezTo>
                  <a:pt x="11826" y="10438"/>
                  <a:pt x="9997" y="8631"/>
                  <a:pt x="9997" y="8631"/>
                </a:cubicBezTo>
                <a:close/>
                <a:moveTo>
                  <a:pt x="12633" y="11234"/>
                </a:moveTo>
                <a:cubicBezTo>
                  <a:pt x="12633" y="11234"/>
                  <a:pt x="12264" y="11560"/>
                  <a:pt x="11896" y="11884"/>
                </a:cubicBezTo>
                <a:cubicBezTo>
                  <a:pt x="11714" y="12050"/>
                  <a:pt x="11520" y="12202"/>
                  <a:pt x="11375" y="12316"/>
                </a:cubicBezTo>
                <a:cubicBezTo>
                  <a:pt x="11231" y="12432"/>
                  <a:pt x="11135" y="12509"/>
                  <a:pt x="11135" y="12509"/>
                </a:cubicBezTo>
                <a:lnTo>
                  <a:pt x="12891" y="14376"/>
                </a:lnTo>
                <a:cubicBezTo>
                  <a:pt x="12891" y="14376"/>
                  <a:pt x="12992" y="14296"/>
                  <a:pt x="13143" y="14175"/>
                </a:cubicBezTo>
                <a:cubicBezTo>
                  <a:pt x="13294" y="14054"/>
                  <a:pt x="13499" y="13896"/>
                  <a:pt x="13689" y="13723"/>
                </a:cubicBezTo>
                <a:cubicBezTo>
                  <a:pt x="14075" y="13382"/>
                  <a:pt x="14462" y="13042"/>
                  <a:pt x="14462" y="13042"/>
                </a:cubicBezTo>
                <a:cubicBezTo>
                  <a:pt x="14462" y="13042"/>
                  <a:pt x="12633" y="11234"/>
                  <a:pt x="12633" y="11234"/>
                </a:cubicBezTo>
                <a:close/>
                <a:moveTo>
                  <a:pt x="15268" y="13841"/>
                </a:moveTo>
                <a:cubicBezTo>
                  <a:pt x="15268" y="13841"/>
                  <a:pt x="14874" y="14187"/>
                  <a:pt x="14479" y="14533"/>
                </a:cubicBezTo>
                <a:cubicBezTo>
                  <a:pt x="14286" y="14710"/>
                  <a:pt x="14077" y="14871"/>
                  <a:pt x="13923" y="14995"/>
                </a:cubicBezTo>
                <a:cubicBezTo>
                  <a:pt x="13769" y="15119"/>
                  <a:pt x="13667" y="15201"/>
                  <a:pt x="13667" y="15201"/>
                </a:cubicBezTo>
                <a:lnTo>
                  <a:pt x="15422" y="17070"/>
                </a:lnTo>
                <a:cubicBezTo>
                  <a:pt x="15422" y="17070"/>
                  <a:pt x="15530" y="16984"/>
                  <a:pt x="15691" y="16856"/>
                </a:cubicBezTo>
                <a:cubicBezTo>
                  <a:pt x="15850" y="16726"/>
                  <a:pt x="16068" y="16557"/>
                  <a:pt x="16271" y="16373"/>
                </a:cubicBezTo>
                <a:cubicBezTo>
                  <a:pt x="16682" y="16010"/>
                  <a:pt x="17094" y="15649"/>
                  <a:pt x="17094" y="15649"/>
                </a:cubicBezTo>
                <a:cubicBezTo>
                  <a:pt x="17094" y="15649"/>
                  <a:pt x="15268" y="13841"/>
                  <a:pt x="15268" y="13841"/>
                </a:cubicBezTo>
                <a:close/>
                <a:moveTo>
                  <a:pt x="17900" y="16447"/>
                </a:moveTo>
                <a:cubicBezTo>
                  <a:pt x="17900" y="16447"/>
                  <a:pt x="17481" y="16815"/>
                  <a:pt x="17061" y="17185"/>
                </a:cubicBezTo>
                <a:cubicBezTo>
                  <a:pt x="16856" y="17372"/>
                  <a:pt x="16632" y="17543"/>
                  <a:pt x="16469" y="17676"/>
                </a:cubicBezTo>
                <a:cubicBezTo>
                  <a:pt x="16306" y="17807"/>
                  <a:pt x="16196" y="17895"/>
                  <a:pt x="16196" y="17895"/>
                </a:cubicBezTo>
                <a:lnTo>
                  <a:pt x="17951" y="19765"/>
                </a:lnTo>
                <a:cubicBezTo>
                  <a:pt x="17951" y="19765"/>
                  <a:pt x="18065" y="19674"/>
                  <a:pt x="18235" y="19536"/>
                </a:cubicBezTo>
                <a:cubicBezTo>
                  <a:pt x="18405" y="19398"/>
                  <a:pt x="18637" y="19220"/>
                  <a:pt x="18852" y="19025"/>
                </a:cubicBezTo>
                <a:cubicBezTo>
                  <a:pt x="19290" y="18641"/>
                  <a:pt x="19727" y="18257"/>
                  <a:pt x="19727" y="18257"/>
                </a:cubicBezTo>
                <a:cubicBezTo>
                  <a:pt x="19727" y="18257"/>
                  <a:pt x="17900" y="16447"/>
                  <a:pt x="17900" y="16447"/>
                </a:cubicBezTo>
                <a:close/>
                <a:moveTo>
                  <a:pt x="2387" y="0"/>
                </a:moveTo>
                <a:lnTo>
                  <a:pt x="21600" y="18212"/>
                </a:lnTo>
                <a:cubicBezTo>
                  <a:pt x="21600" y="18212"/>
                  <a:pt x="20615" y="19080"/>
                  <a:pt x="19631" y="19947"/>
                </a:cubicBezTo>
                <a:cubicBezTo>
                  <a:pt x="18618" y="20785"/>
                  <a:pt x="17583" y="21600"/>
                  <a:pt x="17583" y="21600"/>
                </a:cubicBezTo>
                <a:lnTo>
                  <a:pt x="0" y="2032"/>
                </a:lnTo>
                <a:cubicBezTo>
                  <a:pt x="0" y="2032"/>
                  <a:pt x="152" y="1908"/>
                  <a:pt x="381" y="1723"/>
                </a:cubicBezTo>
                <a:cubicBezTo>
                  <a:pt x="607" y="1534"/>
                  <a:pt x="926" y="1302"/>
                  <a:pt x="1217" y="1039"/>
                </a:cubicBezTo>
                <a:cubicBezTo>
                  <a:pt x="1801" y="520"/>
                  <a:pt x="2387" y="0"/>
                  <a:pt x="2387" y="0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7187444" y="3975069"/>
            <a:ext cx="979662" cy="654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74" y="10783"/>
                </a:moveTo>
                <a:cubicBezTo>
                  <a:pt x="17174" y="10783"/>
                  <a:pt x="17217" y="10589"/>
                  <a:pt x="17281" y="10295"/>
                </a:cubicBezTo>
                <a:cubicBezTo>
                  <a:pt x="17348" y="10003"/>
                  <a:pt x="17426" y="9609"/>
                  <a:pt x="17495" y="9210"/>
                </a:cubicBezTo>
                <a:cubicBezTo>
                  <a:pt x="17639" y="8417"/>
                  <a:pt x="17784" y="7623"/>
                  <a:pt x="17784" y="7623"/>
                </a:cubicBezTo>
                <a:lnTo>
                  <a:pt x="15913" y="6890"/>
                </a:lnTo>
                <a:cubicBezTo>
                  <a:pt x="15913" y="6890"/>
                  <a:pt x="15775" y="7650"/>
                  <a:pt x="15637" y="8409"/>
                </a:cubicBezTo>
                <a:cubicBezTo>
                  <a:pt x="15572" y="8791"/>
                  <a:pt x="15495" y="9167"/>
                  <a:pt x="15431" y="9446"/>
                </a:cubicBezTo>
                <a:cubicBezTo>
                  <a:pt x="15371" y="9727"/>
                  <a:pt x="15330" y="9914"/>
                  <a:pt x="15330" y="9914"/>
                </a:cubicBezTo>
                <a:cubicBezTo>
                  <a:pt x="15330" y="9914"/>
                  <a:pt x="17174" y="10783"/>
                  <a:pt x="17174" y="10783"/>
                </a:cubicBezTo>
                <a:close/>
                <a:moveTo>
                  <a:pt x="14337" y="9445"/>
                </a:moveTo>
                <a:cubicBezTo>
                  <a:pt x="14337" y="9445"/>
                  <a:pt x="14377" y="9262"/>
                  <a:pt x="14436" y="8988"/>
                </a:cubicBezTo>
                <a:cubicBezTo>
                  <a:pt x="14498" y="8716"/>
                  <a:pt x="14574" y="8349"/>
                  <a:pt x="14637" y="7976"/>
                </a:cubicBezTo>
                <a:cubicBezTo>
                  <a:pt x="14772" y="7235"/>
                  <a:pt x="14906" y="6493"/>
                  <a:pt x="14906" y="6493"/>
                </a:cubicBezTo>
                <a:lnTo>
                  <a:pt x="13036" y="5755"/>
                </a:lnTo>
                <a:cubicBezTo>
                  <a:pt x="13036" y="5755"/>
                  <a:pt x="12908" y="6463"/>
                  <a:pt x="12780" y="7170"/>
                </a:cubicBezTo>
                <a:cubicBezTo>
                  <a:pt x="12721" y="7527"/>
                  <a:pt x="12647" y="7875"/>
                  <a:pt x="12588" y="8136"/>
                </a:cubicBezTo>
                <a:cubicBezTo>
                  <a:pt x="12531" y="8397"/>
                  <a:pt x="12494" y="8572"/>
                  <a:pt x="12494" y="8572"/>
                </a:cubicBezTo>
                <a:cubicBezTo>
                  <a:pt x="12494" y="8572"/>
                  <a:pt x="14337" y="9445"/>
                  <a:pt x="14337" y="9445"/>
                </a:cubicBezTo>
                <a:close/>
                <a:moveTo>
                  <a:pt x="11501" y="8100"/>
                </a:moveTo>
                <a:cubicBezTo>
                  <a:pt x="11501" y="8100"/>
                  <a:pt x="11537" y="7930"/>
                  <a:pt x="11593" y="7675"/>
                </a:cubicBezTo>
                <a:cubicBezTo>
                  <a:pt x="11650" y="7421"/>
                  <a:pt x="11723" y="7082"/>
                  <a:pt x="11781" y="6735"/>
                </a:cubicBezTo>
                <a:cubicBezTo>
                  <a:pt x="11905" y="6045"/>
                  <a:pt x="12030" y="5356"/>
                  <a:pt x="12030" y="5356"/>
                </a:cubicBezTo>
                <a:lnTo>
                  <a:pt x="10161" y="4613"/>
                </a:lnTo>
                <a:cubicBezTo>
                  <a:pt x="10161" y="4613"/>
                  <a:pt x="10043" y="5269"/>
                  <a:pt x="9925" y="5924"/>
                </a:cubicBezTo>
                <a:cubicBezTo>
                  <a:pt x="9871" y="6254"/>
                  <a:pt x="9799" y="6577"/>
                  <a:pt x="9746" y="6818"/>
                </a:cubicBezTo>
                <a:cubicBezTo>
                  <a:pt x="9693" y="7060"/>
                  <a:pt x="9659" y="7221"/>
                  <a:pt x="9659" y="7221"/>
                </a:cubicBezTo>
                <a:cubicBezTo>
                  <a:pt x="9659" y="7221"/>
                  <a:pt x="11501" y="8100"/>
                  <a:pt x="11501" y="8100"/>
                </a:cubicBezTo>
                <a:close/>
                <a:moveTo>
                  <a:pt x="8666" y="6747"/>
                </a:moveTo>
                <a:cubicBezTo>
                  <a:pt x="8666" y="6747"/>
                  <a:pt x="8700" y="6590"/>
                  <a:pt x="8751" y="6355"/>
                </a:cubicBezTo>
                <a:cubicBezTo>
                  <a:pt x="8802" y="6119"/>
                  <a:pt x="8873" y="5807"/>
                  <a:pt x="8926" y="5487"/>
                </a:cubicBezTo>
                <a:cubicBezTo>
                  <a:pt x="9040" y="4849"/>
                  <a:pt x="9154" y="4212"/>
                  <a:pt x="9154" y="4212"/>
                </a:cubicBezTo>
                <a:lnTo>
                  <a:pt x="7287" y="3464"/>
                </a:lnTo>
                <a:cubicBezTo>
                  <a:pt x="7287" y="3464"/>
                  <a:pt x="7179" y="4068"/>
                  <a:pt x="7071" y="4671"/>
                </a:cubicBezTo>
                <a:cubicBezTo>
                  <a:pt x="7023" y="4976"/>
                  <a:pt x="6953" y="5270"/>
                  <a:pt x="6905" y="5493"/>
                </a:cubicBezTo>
                <a:cubicBezTo>
                  <a:pt x="6857" y="5717"/>
                  <a:pt x="6825" y="5865"/>
                  <a:pt x="6825" y="5865"/>
                </a:cubicBezTo>
                <a:cubicBezTo>
                  <a:pt x="6825" y="5865"/>
                  <a:pt x="8666" y="6747"/>
                  <a:pt x="8666" y="6747"/>
                </a:cubicBezTo>
                <a:close/>
                <a:moveTo>
                  <a:pt x="5833" y="5389"/>
                </a:moveTo>
                <a:cubicBezTo>
                  <a:pt x="5833" y="5389"/>
                  <a:pt x="5864" y="5244"/>
                  <a:pt x="5911" y="5028"/>
                </a:cubicBezTo>
                <a:cubicBezTo>
                  <a:pt x="5957" y="4811"/>
                  <a:pt x="6026" y="4527"/>
                  <a:pt x="6072" y="4231"/>
                </a:cubicBezTo>
                <a:cubicBezTo>
                  <a:pt x="6177" y="3646"/>
                  <a:pt x="6280" y="3061"/>
                  <a:pt x="6280" y="3061"/>
                </a:cubicBezTo>
                <a:lnTo>
                  <a:pt x="4413" y="2309"/>
                </a:lnTo>
                <a:cubicBezTo>
                  <a:pt x="4413" y="2309"/>
                  <a:pt x="4316" y="2861"/>
                  <a:pt x="4219" y="3412"/>
                </a:cubicBezTo>
                <a:cubicBezTo>
                  <a:pt x="4175" y="3690"/>
                  <a:pt x="4108" y="3958"/>
                  <a:pt x="4066" y="4162"/>
                </a:cubicBezTo>
                <a:cubicBezTo>
                  <a:pt x="4022" y="4366"/>
                  <a:pt x="3992" y="4501"/>
                  <a:pt x="3992" y="4501"/>
                </a:cubicBezTo>
                <a:cubicBezTo>
                  <a:pt x="3992" y="4501"/>
                  <a:pt x="5833" y="5389"/>
                  <a:pt x="5833" y="5389"/>
                </a:cubicBezTo>
                <a:close/>
                <a:moveTo>
                  <a:pt x="16785" y="12572"/>
                </a:moveTo>
                <a:lnTo>
                  <a:pt x="14958" y="11626"/>
                </a:lnTo>
                <a:cubicBezTo>
                  <a:pt x="14958" y="11626"/>
                  <a:pt x="14919" y="11815"/>
                  <a:pt x="14853" y="12093"/>
                </a:cubicBezTo>
                <a:cubicBezTo>
                  <a:pt x="14782" y="12369"/>
                  <a:pt x="14689" y="12737"/>
                  <a:pt x="14596" y="13105"/>
                </a:cubicBezTo>
                <a:cubicBezTo>
                  <a:pt x="14408" y="13842"/>
                  <a:pt x="14220" y="14578"/>
                  <a:pt x="14220" y="14578"/>
                </a:cubicBezTo>
                <a:lnTo>
                  <a:pt x="16015" y="15655"/>
                </a:lnTo>
                <a:cubicBezTo>
                  <a:pt x="16015" y="15655"/>
                  <a:pt x="16211" y="14886"/>
                  <a:pt x="16408" y="14117"/>
                </a:cubicBezTo>
                <a:cubicBezTo>
                  <a:pt x="16505" y="13733"/>
                  <a:pt x="16603" y="13348"/>
                  <a:pt x="16676" y="13059"/>
                </a:cubicBezTo>
                <a:cubicBezTo>
                  <a:pt x="16742" y="12767"/>
                  <a:pt x="16785" y="12572"/>
                  <a:pt x="16785" y="12572"/>
                </a:cubicBezTo>
                <a:close/>
                <a:moveTo>
                  <a:pt x="13255" y="13997"/>
                </a:moveTo>
                <a:cubicBezTo>
                  <a:pt x="13255" y="13997"/>
                  <a:pt x="13437" y="13278"/>
                  <a:pt x="13620" y="12559"/>
                </a:cubicBezTo>
                <a:cubicBezTo>
                  <a:pt x="13711" y="12200"/>
                  <a:pt x="13802" y="11841"/>
                  <a:pt x="13871" y="11571"/>
                </a:cubicBezTo>
                <a:cubicBezTo>
                  <a:pt x="13937" y="11301"/>
                  <a:pt x="13974" y="11116"/>
                  <a:pt x="13973" y="11116"/>
                </a:cubicBezTo>
                <a:lnTo>
                  <a:pt x="12148" y="10166"/>
                </a:lnTo>
                <a:cubicBezTo>
                  <a:pt x="12148" y="10166"/>
                  <a:pt x="12114" y="10343"/>
                  <a:pt x="12049" y="10600"/>
                </a:cubicBezTo>
                <a:cubicBezTo>
                  <a:pt x="11984" y="10857"/>
                  <a:pt x="11897" y="11200"/>
                  <a:pt x="11810" y="11543"/>
                </a:cubicBezTo>
                <a:cubicBezTo>
                  <a:pt x="11635" y="12229"/>
                  <a:pt x="11461" y="12915"/>
                  <a:pt x="11461" y="12915"/>
                </a:cubicBezTo>
                <a:cubicBezTo>
                  <a:pt x="11461" y="12915"/>
                  <a:pt x="13255" y="13997"/>
                  <a:pt x="13255" y="13997"/>
                </a:cubicBezTo>
                <a:close/>
                <a:moveTo>
                  <a:pt x="10496" y="12332"/>
                </a:moveTo>
                <a:cubicBezTo>
                  <a:pt x="10496" y="12332"/>
                  <a:pt x="10665" y="11663"/>
                  <a:pt x="10835" y="10995"/>
                </a:cubicBezTo>
                <a:cubicBezTo>
                  <a:pt x="10919" y="10660"/>
                  <a:pt x="11005" y="10327"/>
                  <a:pt x="11068" y="10076"/>
                </a:cubicBezTo>
                <a:cubicBezTo>
                  <a:pt x="11133" y="9826"/>
                  <a:pt x="11165" y="9654"/>
                  <a:pt x="11165" y="9654"/>
                </a:cubicBezTo>
                <a:lnTo>
                  <a:pt x="9339" y="8700"/>
                </a:lnTo>
                <a:cubicBezTo>
                  <a:pt x="9339" y="8700"/>
                  <a:pt x="9310" y="8864"/>
                  <a:pt x="9247" y="9100"/>
                </a:cubicBezTo>
                <a:cubicBezTo>
                  <a:pt x="9186" y="9339"/>
                  <a:pt x="9106" y="9656"/>
                  <a:pt x="9025" y="9974"/>
                </a:cubicBezTo>
                <a:cubicBezTo>
                  <a:pt x="8864" y="10609"/>
                  <a:pt x="8704" y="11245"/>
                  <a:pt x="8704" y="11245"/>
                </a:cubicBezTo>
                <a:cubicBezTo>
                  <a:pt x="8704" y="11245"/>
                  <a:pt x="10496" y="12332"/>
                  <a:pt x="10496" y="12332"/>
                </a:cubicBezTo>
                <a:close/>
                <a:moveTo>
                  <a:pt x="7739" y="10659"/>
                </a:moveTo>
                <a:cubicBezTo>
                  <a:pt x="7739" y="10659"/>
                  <a:pt x="7895" y="10041"/>
                  <a:pt x="8051" y="9423"/>
                </a:cubicBezTo>
                <a:cubicBezTo>
                  <a:pt x="8130" y="9114"/>
                  <a:pt x="8208" y="8806"/>
                  <a:pt x="8267" y="8574"/>
                </a:cubicBezTo>
                <a:cubicBezTo>
                  <a:pt x="8328" y="8344"/>
                  <a:pt x="8358" y="8184"/>
                  <a:pt x="8357" y="8184"/>
                </a:cubicBezTo>
                <a:lnTo>
                  <a:pt x="6533" y="7226"/>
                </a:lnTo>
                <a:cubicBezTo>
                  <a:pt x="6533" y="7226"/>
                  <a:pt x="6505" y="7377"/>
                  <a:pt x="6446" y="7594"/>
                </a:cubicBezTo>
                <a:cubicBezTo>
                  <a:pt x="6391" y="7813"/>
                  <a:pt x="6317" y="8106"/>
                  <a:pt x="6243" y="8398"/>
                </a:cubicBezTo>
                <a:cubicBezTo>
                  <a:pt x="6096" y="8983"/>
                  <a:pt x="5948" y="9569"/>
                  <a:pt x="5948" y="9569"/>
                </a:cubicBezTo>
                <a:cubicBezTo>
                  <a:pt x="5948" y="9569"/>
                  <a:pt x="7739" y="10659"/>
                  <a:pt x="7739" y="10659"/>
                </a:cubicBezTo>
                <a:close/>
                <a:moveTo>
                  <a:pt x="4985" y="8981"/>
                </a:moveTo>
                <a:cubicBezTo>
                  <a:pt x="4985" y="8981"/>
                  <a:pt x="5127" y="8413"/>
                  <a:pt x="5269" y="7845"/>
                </a:cubicBezTo>
                <a:cubicBezTo>
                  <a:pt x="5341" y="7561"/>
                  <a:pt x="5413" y="7278"/>
                  <a:pt x="5467" y="7066"/>
                </a:cubicBezTo>
                <a:cubicBezTo>
                  <a:pt x="5524" y="6855"/>
                  <a:pt x="5551" y="6709"/>
                  <a:pt x="5551" y="6709"/>
                </a:cubicBezTo>
                <a:lnTo>
                  <a:pt x="3728" y="5745"/>
                </a:lnTo>
                <a:cubicBezTo>
                  <a:pt x="3728" y="5745"/>
                  <a:pt x="3702" y="5882"/>
                  <a:pt x="3648" y="6081"/>
                </a:cubicBezTo>
                <a:cubicBezTo>
                  <a:pt x="3597" y="6281"/>
                  <a:pt x="3529" y="6549"/>
                  <a:pt x="3462" y="6815"/>
                </a:cubicBezTo>
                <a:cubicBezTo>
                  <a:pt x="3328" y="7351"/>
                  <a:pt x="3195" y="7886"/>
                  <a:pt x="3195" y="7886"/>
                </a:cubicBezTo>
                <a:cubicBezTo>
                  <a:pt x="3195" y="7886"/>
                  <a:pt x="4985" y="8981"/>
                  <a:pt x="4985" y="8981"/>
                </a:cubicBezTo>
                <a:close/>
                <a:moveTo>
                  <a:pt x="1726" y="0"/>
                </a:moveTo>
                <a:cubicBezTo>
                  <a:pt x="1726" y="0"/>
                  <a:pt x="6031" y="1541"/>
                  <a:pt x="10336" y="3082"/>
                </a:cubicBezTo>
                <a:cubicBezTo>
                  <a:pt x="14647" y="4592"/>
                  <a:pt x="18957" y="6103"/>
                  <a:pt x="18957" y="6103"/>
                </a:cubicBezTo>
                <a:cubicBezTo>
                  <a:pt x="18957" y="6103"/>
                  <a:pt x="19208" y="6997"/>
                  <a:pt x="19513" y="8370"/>
                </a:cubicBezTo>
                <a:cubicBezTo>
                  <a:pt x="19669" y="9059"/>
                  <a:pt x="19850" y="9873"/>
                  <a:pt x="20039" y="10761"/>
                </a:cubicBezTo>
                <a:cubicBezTo>
                  <a:pt x="20221" y="11648"/>
                  <a:pt x="20385" y="12597"/>
                  <a:pt x="20557" y="13570"/>
                </a:cubicBezTo>
                <a:cubicBezTo>
                  <a:pt x="20915" y="15523"/>
                  <a:pt x="21148" y="17502"/>
                  <a:pt x="21344" y="19040"/>
                </a:cubicBezTo>
                <a:cubicBezTo>
                  <a:pt x="21444" y="19810"/>
                  <a:pt x="21489" y="20439"/>
                  <a:pt x="21536" y="20891"/>
                </a:cubicBezTo>
                <a:cubicBezTo>
                  <a:pt x="21577" y="21342"/>
                  <a:pt x="21600" y="21600"/>
                  <a:pt x="21600" y="21600"/>
                </a:cubicBezTo>
                <a:cubicBezTo>
                  <a:pt x="21600" y="21600"/>
                  <a:pt x="16192" y="18065"/>
                  <a:pt x="10784" y="14531"/>
                </a:cubicBezTo>
                <a:cubicBezTo>
                  <a:pt x="5392" y="10945"/>
                  <a:pt x="0" y="7358"/>
                  <a:pt x="0" y="7358"/>
                </a:cubicBezTo>
                <a:cubicBezTo>
                  <a:pt x="0" y="7358"/>
                  <a:pt x="153" y="6855"/>
                  <a:pt x="306" y="6352"/>
                </a:cubicBezTo>
                <a:cubicBezTo>
                  <a:pt x="443" y="5838"/>
                  <a:pt x="578" y="5324"/>
                  <a:pt x="578" y="5324"/>
                </a:cubicBezTo>
                <a:lnTo>
                  <a:pt x="2175" y="6247"/>
                </a:lnTo>
                <a:cubicBezTo>
                  <a:pt x="2175" y="6247"/>
                  <a:pt x="2225" y="6047"/>
                  <a:pt x="2301" y="5745"/>
                </a:cubicBezTo>
                <a:cubicBezTo>
                  <a:pt x="2381" y="5445"/>
                  <a:pt x="2480" y="5043"/>
                  <a:pt x="2560" y="4629"/>
                </a:cubicBezTo>
                <a:cubicBezTo>
                  <a:pt x="2648" y="4220"/>
                  <a:pt x="2735" y="3812"/>
                  <a:pt x="2801" y="3505"/>
                </a:cubicBezTo>
                <a:cubicBezTo>
                  <a:pt x="2868" y="3199"/>
                  <a:pt x="2909" y="2994"/>
                  <a:pt x="2909" y="2994"/>
                </a:cubicBezTo>
                <a:lnTo>
                  <a:pt x="1307" y="2273"/>
                </a:lnTo>
                <a:cubicBezTo>
                  <a:pt x="1307" y="2273"/>
                  <a:pt x="1413" y="1704"/>
                  <a:pt x="1519" y="1137"/>
                </a:cubicBezTo>
                <a:cubicBezTo>
                  <a:pt x="1574" y="854"/>
                  <a:pt x="1629" y="571"/>
                  <a:pt x="1670" y="358"/>
                </a:cubicBezTo>
                <a:cubicBezTo>
                  <a:pt x="1708" y="145"/>
                  <a:pt x="1726" y="0"/>
                  <a:pt x="1726" y="0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6952280" y="4440285"/>
            <a:ext cx="592463" cy="439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124" y="3463"/>
                </a:moveTo>
                <a:cubicBezTo>
                  <a:pt x="5124" y="3463"/>
                  <a:pt x="4893" y="3839"/>
                  <a:pt x="4664" y="4215"/>
                </a:cubicBezTo>
                <a:cubicBezTo>
                  <a:pt x="4549" y="4404"/>
                  <a:pt x="4434" y="4593"/>
                  <a:pt x="4348" y="4734"/>
                </a:cubicBezTo>
                <a:cubicBezTo>
                  <a:pt x="4265" y="4878"/>
                  <a:pt x="4199" y="4962"/>
                  <a:pt x="4199" y="4962"/>
                </a:cubicBezTo>
                <a:lnTo>
                  <a:pt x="5644" y="6625"/>
                </a:lnTo>
                <a:cubicBezTo>
                  <a:pt x="5644" y="6625"/>
                  <a:pt x="5712" y="6536"/>
                  <a:pt x="5800" y="6388"/>
                </a:cubicBezTo>
                <a:cubicBezTo>
                  <a:pt x="5889" y="6242"/>
                  <a:pt x="6008" y="6046"/>
                  <a:pt x="6127" y="5850"/>
                </a:cubicBezTo>
                <a:cubicBezTo>
                  <a:pt x="6365" y="5460"/>
                  <a:pt x="6604" y="5069"/>
                  <a:pt x="6604" y="5069"/>
                </a:cubicBezTo>
                <a:cubicBezTo>
                  <a:pt x="6604" y="5069"/>
                  <a:pt x="5124" y="3463"/>
                  <a:pt x="5124" y="3463"/>
                </a:cubicBezTo>
                <a:close/>
                <a:moveTo>
                  <a:pt x="7400" y="5935"/>
                </a:moveTo>
                <a:cubicBezTo>
                  <a:pt x="7400" y="5935"/>
                  <a:pt x="7157" y="6333"/>
                  <a:pt x="6914" y="6732"/>
                </a:cubicBezTo>
                <a:cubicBezTo>
                  <a:pt x="6792" y="6931"/>
                  <a:pt x="6672" y="7131"/>
                  <a:pt x="6581" y="7280"/>
                </a:cubicBezTo>
                <a:cubicBezTo>
                  <a:pt x="6490" y="7429"/>
                  <a:pt x="6422" y="7520"/>
                  <a:pt x="6422" y="7520"/>
                </a:cubicBezTo>
                <a:lnTo>
                  <a:pt x="7865" y="9186"/>
                </a:lnTo>
                <a:cubicBezTo>
                  <a:pt x="7865" y="9186"/>
                  <a:pt x="7931" y="9087"/>
                  <a:pt x="8031" y="8938"/>
                </a:cubicBezTo>
                <a:cubicBezTo>
                  <a:pt x="8125" y="8783"/>
                  <a:pt x="8250" y="8577"/>
                  <a:pt x="8375" y="8370"/>
                </a:cubicBezTo>
                <a:cubicBezTo>
                  <a:pt x="8627" y="7957"/>
                  <a:pt x="8878" y="7545"/>
                  <a:pt x="8878" y="7545"/>
                </a:cubicBezTo>
                <a:cubicBezTo>
                  <a:pt x="8878" y="7545"/>
                  <a:pt x="7400" y="5935"/>
                  <a:pt x="7400" y="5935"/>
                </a:cubicBezTo>
                <a:close/>
                <a:moveTo>
                  <a:pt x="9673" y="8413"/>
                </a:moveTo>
                <a:cubicBezTo>
                  <a:pt x="9673" y="8413"/>
                  <a:pt x="9418" y="8832"/>
                  <a:pt x="9163" y="9253"/>
                </a:cubicBezTo>
                <a:cubicBezTo>
                  <a:pt x="9035" y="9464"/>
                  <a:pt x="8907" y="9673"/>
                  <a:pt x="8812" y="9832"/>
                </a:cubicBezTo>
                <a:cubicBezTo>
                  <a:pt x="8710" y="9983"/>
                  <a:pt x="8642" y="10084"/>
                  <a:pt x="8642" y="10084"/>
                </a:cubicBezTo>
                <a:lnTo>
                  <a:pt x="10084" y="11752"/>
                </a:lnTo>
                <a:cubicBezTo>
                  <a:pt x="10084" y="11752"/>
                  <a:pt x="10154" y="11648"/>
                  <a:pt x="10259" y="11493"/>
                </a:cubicBezTo>
                <a:cubicBezTo>
                  <a:pt x="10358" y="11329"/>
                  <a:pt x="10490" y="11112"/>
                  <a:pt x="10622" y="10894"/>
                </a:cubicBezTo>
                <a:cubicBezTo>
                  <a:pt x="10886" y="10459"/>
                  <a:pt x="11150" y="10024"/>
                  <a:pt x="11150" y="10024"/>
                </a:cubicBezTo>
                <a:cubicBezTo>
                  <a:pt x="11150" y="10024"/>
                  <a:pt x="9673" y="8413"/>
                  <a:pt x="9673" y="8413"/>
                </a:cubicBezTo>
                <a:close/>
                <a:moveTo>
                  <a:pt x="11946" y="10894"/>
                </a:moveTo>
                <a:cubicBezTo>
                  <a:pt x="11946" y="10894"/>
                  <a:pt x="11677" y="11337"/>
                  <a:pt x="11408" y="11779"/>
                </a:cubicBezTo>
                <a:cubicBezTo>
                  <a:pt x="11273" y="12000"/>
                  <a:pt x="11139" y="12221"/>
                  <a:pt x="11038" y="12386"/>
                </a:cubicBezTo>
                <a:cubicBezTo>
                  <a:pt x="10931" y="12546"/>
                  <a:pt x="10859" y="12651"/>
                  <a:pt x="10859" y="12651"/>
                </a:cubicBezTo>
                <a:lnTo>
                  <a:pt x="12299" y="14323"/>
                </a:lnTo>
                <a:cubicBezTo>
                  <a:pt x="12299" y="14323"/>
                  <a:pt x="12373" y="14212"/>
                  <a:pt x="12483" y="14049"/>
                </a:cubicBezTo>
                <a:cubicBezTo>
                  <a:pt x="12588" y="13877"/>
                  <a:pt x="12726" y="13650"/>
                  <a:pt x="12865" y="13423"/>
                </a:cubicBezTo>
                <a:cubicBezTo>
                  <a:pt x="13144" y="12967"/>
                  <a:pt x="13420" y="12509"/>
                  <a:pt x="13420" y="12509"/>
                </a:cubicBezTo>
                <a:cubicBezTo>
                  <a:pt x="13420" y="12509"/>
                  <a:pt x="11946" y="10894"/>
                  <a:pt x="11946" y="10894"/>
                </a:cubicBezTo>
                <a:close/>
                <a:moveTo>
                  <a:pt x="14215" y="13379"/>
                </a:moveTo>
                <a:cubicBezTo>
                  <a:pt x="14215" y="13379"/>
                  <a:pt x="13932" y="13845"/>
                  <a:pt x="13651" y="14309"/>
                </a:cubicBezTo>
                <a:cubicBezTo>
                  <a:pt x="13376" y="14780"/>
                  <a:pt x="13074" y="15222"/>
                  <a:pt x="13074" y="15222"/>
                </a:cubicBezTo>
                <a:lnTo>
                  <a:pt x="14513" y="16897"/>
                </a:lnTo>
                <a:cubicBezTo>
                  <a:pt x="14513" y="16897"/>
                  <a:pt x="14824" y="16442"/>
                  <a:pt x="15107" y="15956"/>
                </a:cubicBezTo>
                <a:cubicBezTo>
                  <a:pt x="15397" y="15478"/>
                  <a:pt x="15688" y="14999"/>
                  <a:pt x="15688" y="14999"/>
                </a:cubicBezTo>
                <a:cubicBezTo>
                  <a:pt x="15688" y="14999"/>
                  <a:pt x="14215" y="13379"/>
                  <a:pt x="14215" y="13379"/>
                </a:cubicBezTo>
                <a:close/>
                <a:moveTo>
                  <a:pt x="3640" y="5783"/>
                </a:moveTo>
                <a:lnTo>
                  <a:pt x="2670" y="7228"/>
                </a:lnTo>
                <a:lnTo>
                  <a:pt x="4060" y="8976"/>
                </a:lnTo>
                <a:lnTo>
                  <a:pt x="5065" y="7478"/>
                </a:lnTo>
                <a:cubicBezTo>
                  <a:pt x="5065" y="7478"/>
                  <a:pt x="3640" y="5783"/>
                  <a:pt x="3640" y="5783"/>
                </a:cubicBezTo>
                <a:close/>
                <a:moveTo>
                  <a:pt x="5832" y="8391"/>
                </a:moveTo>
                <a:lnTo>
                  <a:pt x="4806" y="9918"/>
                </a:lnTo>
                <a:lnTo>
                  <a:pt x="6193" y="11669"/>
                </a:lnTo>
                <a:lnTo>
                  <a:pt x="7256" y="10089"/>
                </a:lnTo>
                <a:cubicBezTo>
                  <a:pt x="7256" y="10089"/>
                  <a:pt x="5832" y="8391"/>
                  <a:pt x="5832" y="8391"/>
                </a:cubicBezTo>
                <a:close/>
                <a:moveTo>
                  <a:pt x="8021" y="11003"/>
                </a:moveTo>
                <a:lnTo>
                  <a:pt x="6938" y="12612"/>
                </a:lnTo>
                <a:lnTo>
                  <a:pt x="8324" y="14366"/>
                </a:lnTo>
                <a:cubicBezTo>
                  <a:pt x="8324" y="14366"/>
                  <a:pt x="8399" y="14269"/>
                  <a:pt x="8502" y="14109"/>
                </a:cubicBezTo>
                <a:cubicBezTo>
                  <a:pt x="8606" y="13953"/>
                  <a:pt x="8745" y="13745"/>
                  <a:pt x="8885" y="13536"/>
                </a:cubicBezTo>
                <a:cubicBezTo>
                  <a:pt x="9164" y="13120"/>
                  <a:pt x="9443" y="12703"/>
                  <a:pt x="9443" y="12703"/>
                </a:cubicBezTo>
                <a:cubicBezTo>
                  <a:pt x="9443" y="12703"/>
                  <a:pt x="8021" y="11003"/>
                  <a:pt x="8021" y="11003"/>
                </a:cubicBezTo>
                <a:close/>
                <a:moveTo>
                  <a:pt x="10208" y="13618"/>
                </a:moveTo>
                <a:cubicBezTo>
                  <a:pt x="10208" y="13618"/>
                  <a:pt x="9924" y="14043"/>
                  <a:pt x="9640" y="14467"/>
                </a:cubicBezTo>
                <a:cubicBezTo>
                  <a:pt x="9499" y="14680"/>
                  <a:pt x="9357" y="14891"/>
                  <a:pt x="9251" y="15051"/>
                </a:cubicBezTo>
                <a:cubicBezTo>
                  <a:pt x="9147" y="15213"/>
                  <a:pt x="9069" y="15311"/>
                  <a:pt x="9069" y="15311"/>
                </a:cubicBezTo>
                <a:lnTo>
                  <a:pt x="10451" y="17068"/>
                </a:lnTo>
                <a:cubicBezTo>
                  <a:pt x="10451" y="17068"/>
                  <a:pt x="10532" y="16968"/>
                  <a:pt x="10640" y="16800"/>
                </a:cubicBezTo>
                <a:cubicBezTo>
                  <a:pt x="10750" y="16636"/>
                  <a:pt x="10896" y="16417"/>
                  <a:pt x="11043" y="16197"/>
                </a:cubicBezTo>
                <a:cubicBezTo>
                  <a:pt x="11336" y="15760"/>
                  <a:pt x="11629" y="15323"/>
                  <a:pt x="11629" y="15323"/>
                </a:cubicBezTo>
                <a:cubicBezTo>
                  <a:pt x="11629" y="15323"/>
                  <a:pt x="10208" y="13618"/>
                  <a:pt x="10208" y="13618"/>
                </a:cubicBezTo>
                <a:close/>
                <a:moveTo>
                  <a:pt x="12392" y="16241"/>
                </a:moveTo>
                <a:cubicBezTo>
                  <a:pt x="12392" y="16241"/>
                  <a:pt x="12094" y="16686"/>
                  <a:pt x="11796" y="17131"/>
                </a:cubicBezTo>
                <a:cubicBezTo>
                  <a:pt x="11648" y="17353"/>
                  <a:pt x="11499" y="17576"/>
                  <a:pt x="11387" y="17743"/>
                </a:cubicBezTo>
                <a:cubicBezTo>
                  <a:pt x="11278" y="17913"/>
                  <a:pt x="11195" y="18013"/>
                  <a:pt x="11195" y="18013"/>
                </a:cubicBezTo>
                <a:lnTo>
                  <a:pt x="12576" y="19773"/>
                </a:lnTo>
                <a:cubicBezTo>
                  <a:pt x="12576" y="19773"/>
                  <a:pt x="12660" y="19667"/>
                  <a:pt x="12775" y="19495"/>
                </a:cubicBezTo>
                <a:cubicBezTo>
                  <a:pt x="12890" y="19322"/>
                  <a:pt x="13043" y="19094"/>
                  <a:pt x="13196" y="18863"/>
                </a:cubicBezTo>
                <a:cubicBezTo>
                  <a:pt x="13503" y="18405"/>
                  <a:pt x="13810" y="17945"/>
                  <a:pt x="13810" y="17945"/>
                </a:cubicBezTo>
                <a:cubicBezTo>
                  <a:pt x="13810" y="17945"/>
                  <a:pt x="12392" y="16241"/>
                  <a:pt x="12392" y="16241"/>
                </a:cubicBezTo>
                <a:close/>
                <a:moveTo>
                  <a:pt x="3323" y="0"/>
                </a:moveTo>
                <a:cubicBezTo>
                  <a:pt x="3323" y="0"/>
                  <a:pt x="7902" y="4796"/>
                  <a:pt x="12481" y="9591"/>
                </a:cubicBezTo>
                <a:cubicBezTo>
                  <a:pt x="17041" y="14424"/>
                  <a:pt x="21600" y="19256"/>
                  <a:pt x="21600" y="19256"/>
                </a:cubicBezTo>
                <a:cubicBezTo>
                  <a:pt x="21600" y="19256"/>
                  <a:pt x="21022" y="19453"/>
                  <a:pt x="20155" y="19746"/>
                </a:cubicBezTo>
                <a:cubicBezTo>
                  <a:pt x="19291" y="20031"/>
                  <a:pt x="18167" y="20403"/>
                  <a:pt x="17005" y="20672"/>
                </a:cubicBezTo>
                <a:cubicBezTo>
                  <a:pt x="15852" y="20954"/>
                  <a:pt x="14735" y="21220"/>
                  <a:pt x="13886" y="21375"/>
                </a:cubicBezTo>
                <a:cubicBezTo>
                  <a:pt x="13034" y="21511"/>
                  <a:pt x="12465" y="21600"/>
                  <a:pt x="12465" y="21600"/>
                </a:cubicBezTo>
                <a:cubicBezTo>
                  <a:pt x="12465" y="21600"/>
                  <a:pt x="9356" y="17518"/>
                  <a:pt x="6245" y="13436"/>
                </a:cubicBezTo>
                <a:cubicBezTo>
                  <a:pt x="3123" y="9372"/>
                  <a:pt x="0" y="5307"/>
                  <a:pt x="0" y="5307"/>
                </a:cubicBezTo>
                <a:cubicBezTo>
                  <a:pt x="0" y="5307"/>
                  <a:pt x="269" y="4929"/>
                  <a:pt x="538" y="4549"/>
                </a:cubicBezTo>
                <a:cubicBezTo>
                  <a:pt x="791" y="4151"/>
                  <a:pt x="1044" y="3752"/>
                  <a:pt x="1044" y="3752"/>
                </a:cubicBezTo>
                <a:lnTo>
                  <a:pt x="2246" y="5212"/>
                </a:lnTo>
                <a:cubicBezTo>
                  <a:pt x="2246" y="5212"/>
                  <a:pt x="2620" y="4662"/>
                  <a:pt x="2993" y="4112"/>
                </a:cubicBezTo>
                <a:cubicBezTo>
                  <a:pt x="3185" y="3842"/>
                  <a:pt x="3367" y="3560"/>
                  <a:pt x="3494" y="3340"/>
                </a:cubicBezTo>
                <a:cubicBezTo>
                  <a:pt x="3625" y="3124"/>
                  <a:pt x="3713" y="2979"/>
                  <a:pt x="3713" y="2979"/>
                </a:cubicBezTo>
                <a:lnTo>
                  <a:pt x="2419" y="1544"/>
                </a:lnTo>
                <a:cubicBezTo>
                  <a:pt x="2419" y="1544"/>
                  <a:pt x="3323" y="0"/>
                  <a:pt x="3323" y="0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7274351" y="3658109"/>
            <a:ext cx="665883" cy="3861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22" y="1491"/>
                </a:moveTo>
                <a:lnTo>
                  <a:pt x="3559" y="3714"/>
                </a:lnTo>
                <a:lnTo>
                  <a:pt x="5247" y="3891"/>
                </a:lnTo>
                <a:lnTo>
                  <a:pt x="5311" y="1585"/>
                </a:lnTo>
                <a:cubicBezTo>
                  <a:pt x="5311" y="1585"/>
                  <a:pt x="3622" y="1491"/>
                  <a:pt x="3622" y="1491"/>
                </a:cubicBezTo>
                <a:close/>
                <a:moveTo>
                  <a:pt x="6220" y="1637"/>
                </a:moveTo>
                <a:cubicBezTo>
                  <a:pt x="6220" y="1637"/>
                  <a:pt x="6209" y="2329"/>
                  <a:pt x="6191" y="3367"/>
                </a:cubicBezTo>
                <a:cubicBezTo>
                  <a:pt x="6198" y="4409"/>
                  <a:pt x="6086" y="5779"/>
                  <a:pt x="6037" y="7158"/>
                </a:cubicBezTo>
                <a:cubicBezTo>
                  <a:pt x="5997" y="8540"/>
                  <a:pt x="5851" y="9898"/>
                  <a:pt x="5784" y="10927"/>
                </a:cubicBezTo>
                <a:cubicBezTo>
                  <a:pt x="5746" y="11438"/>
                  <a:pt x="5713" y="11866"/>
                  <a:pt x="5691" y="12165"/>
                </a:cubicBezTo>
                <a:cubicBezTo>
                  <a:pt x="5672" y="12465"/>
                  <a:pt x="5650" y="12634"/>
                  <a:pt x="5650" y="12634"/>
                </a:cubicBezTo>
                <a:lnTo>
                  <a:pt x="7316" y="13119"/>
                </a:lnTo>
                <a:cubicBezTo>
                  <a:pt x="7316" y="13119"/>
                  <a:pt x="7340" y="12946"/>
                  <a:pt x="7359" y="12635"/>
                </a:cubicBezTo>
                <a:cubicBezTo>
                  <a:pt x="7383" y="12325"/>
                  <a:pt x="7416" y="11883"/>
                  <a:pt x="7455" y="11352"/>
                </a:cubicBezTo>
                <a:cubicBezTo>
                  <a:pt x="7524" y="10287"/>
                  <a:pt x="7677" y="8882"/>
                  <a:pt x="7719" y="7450"/>
                </a:cubicBezTo>
                <a:cubicBezTo>
                  <a:pt x="7752" y="6738"/>
                  <a:pt x="7786" y="6025"/>
                  <a:pt x="7817" y="5356"/>
                </a:cubicBezTo>
                <a:cubicBezTo>
                  <a:pt x="7834" y="5022"/>
                  <a:pt x="7850" y="4699"/>
                  <a:pt x="7865" y="4393"/>
                </a:cubicBezTo>
                <a:cubicBezTo>
                  <a:pt x="7869" y="4086"/>
                  <a:pt x="7875" y="3795"/>
                  <a:pt x="7879" y="3525"/>
                </a:cubicBezTo>
                <a:cubicBezTo>
                  <a:pt x="7897" y="2451"/>
                  <a:pt x="7909" y="1735"/>
                  <a:pt x="7909" y="1735"/>
                </a:cubicBezTo>
                <a:cubicBezTo>
                  <a:pt x="7909" y="1735"/>
                  <a:pt x="6220" y="1637"/>
                  <a:pt x="6220" y="1637"/>
                </a:cubicBezTo>
                <a:close/>
                <a:moveTo>
                  <a:pt x="8819" y="1789"/>
                </a:moveTo>
                <a:cubicBezTo>
                  <a:pt x="8818" y="1789"/>
                  <a:pt x="8796" y="4710"/>
                  <a:pt x="8625" y="7609"/>
                </a:cubicBezTo>
                <a:cubicBezTo>
                  <a:pt x="8582" y="9066"/>
                  <a:pt x="8426" y="10498"/>
                  <a:pt x="8357" y="11582"/>
                </a:cubicBezTo>
                <a:cubicBezTo>
                  <a:pt x="8316" y="12123"/>
                  <a:pt x="8282" y="12574"/>
                  <a:pt x="8258" y="12889"/>
                </a:cubicBezTo>
                <a:cubicBezTo>
                  <a:pt x="8238" y="13206"/>
                  <a:pt x="8214" y="13383"/>
                  <a:pt x="8214" y="13383"/>
                </a:cubicBezTo>
                <a:lnTo>
                  <a:pt x="9879" y="13873"/>
                </a:lnTo>
                <a:cubicBezTo>
                  <a:pt x="9879" y="13873"/>
                  <a:pt x="9906" y="13690"/>
                  <a:pt x="9927" y="13363"/>
                </a:cubicBezTo>
                <a:cubicBezTo>
                  <a:pt x="9951" y="13037"/>
                  <a:pt x="9986" y="12571"/>
                  <a:pt x="10028" y="12012"/>
                </a:cubicBezTo>
                <a:cubicBezTo>
                  <a:pt x="10099" y="10892"/>
                  <a:pt x="10261" y="9411"/>
                  <a:pt x="10306" y="7905"/>
                </a:cubicBezTo>
                <a:cubicBezTo>
                  <a:pt x="10362" y="6402"/>
                  <a:pt x="10475" y="4908"/>
                  <a:pt x="10476" y="3775"/>
                </a:cubicBezTo>
                <a:cubicBezTo>
                  <a:pt x="10495" y="2645"/>
                  <a:pt x="10508" y="1891"/>
                  <a:pt x="10508" y="1891"/>
                </a:cubicBezTo>
                <a:cubicBezTo>
                  <a:pt x="10508" y="1891"/>
                  <a:pt x="8819" y="1789"/>
                  <a:pt x="8819" y="1789"/>
                </a:cubicBezTo>
                <a:close/>
                <a:moveTo>
                  <a:pt x="11417" y="1948"/>
                </a:moveTo>
                <a:cubicBezTo>
                  <a:pt x="11417" y="1948"/>
                  <a:pt x="11405" y="2714"/>
                  <a:pt x="11385" y="3865"/>
                </a:cubicBezTo>
                <a:cubicBezTo>
                  <a:pt x="11382" y="5016"/>
                  <a:pt x="11270" y="6537"/>
                  <a:pt x="11212" y="8066"/>
                </a:cubicBezTo>
                <a:cubicBezTo>
                  <a:pt x="11183" y="8831"/>
                  <a:pt x="11141" y="9592"/>
                  <a:pt x="11077" y="10302"/>
                </a:cubicBezTo>
                <a:cubicBezTo>
                  <a:pt x="11023" y="11012"/>
                  <a:pt x="10971" y="11677"/>
                  <a:pt x="10928" y="12245"/>
                </a:cubicBezTo>
                <a:cubicBezTo>
                  <a:pt x="10886" y="12814"/>
                  <a:pt x="10850" y="13288"/>
                  <a:pt x="10824" y="13620"/>
                </a:cubicBezTo>
                <a:cubicBezTo>
                  <a:pt x="10803" y="13952"/>
                  <a:pt x="10775" y="14138"/>
                  <a:pt x="10775" y="14138"/>
                </a:cubicBezTo>
                <a:lnTo>
                  <a:pt x="12441" y="14633"/>
                </a:lnTo>
                <a:cubicBezTo>
                  <a:pt x="12441" y="14633"/>
                  <a:pt x="12467" y="14441"/>
                  <a:pt x="12492" y="14099"/>
                </a:cubicBezTo>
                <a:cubicBezTo>
                  <a:pt x="12518" y="13756"/>
                  <a:pt x="12555" y="13267"/>
                  <a:pt x="12599" y="12680"/>
                </a:cubicBezTo>
                <a:cubicBezTo>
                  <a:pt x="12645" y="12093"/>
                  <a:pt x="12697" y="11408"/>
                  <a:pt x="12753" y="10674"/>
                </a:cubicBezTo>
                <a:cubicBezTo>
                  <a:pt x="12781" y="10306"/>
                  <a:pt x="12810" y="9928"/>
                  <a:pt x="12840" y="9542"/>
                </a:cubicBezTo>
                <a:cubicBezTo>
                  <a:pt x="12857" y="9155"/>
                  <a:pt x="12875" y="8760"/>
                  <a:pt x="12893" y="8367"/>
                </a:cubicBezTo>
                <a:cubicBezTo>
                  <a:pt x="12955" y="6790"/>
                  <a:pt x="13066" y="5219"/>
                  <a:pt x="13073" y="4032"/>
                </a:cubicBezTo>
                <a:cubicBezTo>
                  <a:pt x="13093" y="2845"/>
                  <a:pt x="13106" y="2054"/>
                  <a:pt x="13106" y="2054"/>
                </a:cubicBezTo>
                <a:cubicBezTo>
                  <a:pt x="13106" y="2054"/>
                  <a:pt x="11417" y="1948"/>
                  <a:pt x="11417" y="1948"/>
                </a:cubicBezTo>
                <a:close/>
                <a:moveTo>
                  <a:pt x="14016" y="2113"/>
                </a:moveTo>
                <a:cubicBezTo>
                  <a:pt x="14016" y="2113"/>
                  <a:pt x="14002" y="2916"/>
                  <a:pt x="13982" y="4122"/>
                </a:cubicBezTo>
                <a:cubicBezTo>
                  <a:pt x="13973" y="5329"/>
                  <a:pt x="13861" y="6927"/>
                  <a:pt x="13798" y="8530"/>
                </a:cubicBezTo>
                <a:cubicBezTo>
                  <a:pt x="13780" y="8930"/>
                  <a:pt x="13762" y="9331"/>
                  <a:pt x="13744" y="9725"/>
                </a:cubicBezTo>
                <a:cubicBezTo>
                  <a:pt x="13714" y="10116"/>
                  <a:pt x="13684" y="10502"/>
                  <a:pt x="13655" y="10875"/>
                </a:cubicBezTo>
                <a:cubicBezTo>
                  <a:pt x="13598" y="11621"/>
                  <a:pt x="13545" y="12318"/>
                  <a:pt x="13500" y="12915"/>
                </a:cubicBezTo>
                <a:cubicBezTo>
                  <a:pt x="13455" y="13512"/>
                  <a:pt x="13417" y="14009"/>
                  <a:pt x="13391" y="14357"/>
                </a:cubicBezTo>
                <a:cubicBezTo>
                  <a:pt x="13362" y="14706"/>
                  <a:pt x="13336" y="14901"/>
                  <a:pt x="13336" y="14901"/>
                </a:cubicBezTo>
                <a:lnTo>
                  <a:pt x="15002" y="15401"/>
                </a:lnTo>
                <a:cubicBezTo>
                  <a:pt x="15002" y="15401"/>
                  <a:pt x="15022" y="15197"/>
                  <a:pt x="15059" y="14841"/>
                </a:cubicBezTo>
                <a:cubicBezTo>
                  <a:pt x="15086" y="14482"/>
                  <a:pt x="15124" y="13969"/>
                  <a:pt x="15171" y="13354"/>
                </a:cubicBezTo>
                <a:cubicBezTo>
                  <a:pt x="15218" y="12738"/>
                  <a:pt x="15273" y="12020"/>
                  <a:pt x="15332" y="11251"/>
                </a:cubicBezTo>
                <a:cubicBezTo>
                  <a:pt x="15361" y="10867"/>
                  <a:pt x="15391" y="10469"/>
                  <a:pt x="15422" y="10066"/>
                </a:cubicBezTo>
                <a:cubicBezTo>
                  <a:pt x="15441" y="9660"/>
                  <a:pt x="15461" y="9247"/>
                  <a:pt x="15480" y="8834"/>
                </a:cubicBezTo>
                <a:cubicBezTo>
                  <a:pt x="15546" y="7183"/>
                  <a:pt x="15657" y="5536"/>
                  <a:pt x="15670" y="4293"/>
                </a:cubicBezTo>
                <a:cubicBezTo>
                  <a:pt x="15691" y="3051"/>
                  <a:pt x="15704" y="2224"/>
                  <a:pt x="15704" y="2224"/>
                </a:cubicBezTo>
                <a:cubicBezTo>
                  <a:pt x="15704" y="2224"/>
                  <a:pt x="14016" y="2113"/>
                  <a:pt x="14016" y="2113"/>
                </a:cubicBezTo>
                <a:close/>
                <a:moveTo>
                  <a:pt x="2936" y="13128"/>
                </a:moveTo>
                <a:lnTo>
                  <a:pt x="2682" y="15293"/>
                </a:lnTo>
                <a:lnTo>
                  <a:pt x="4335" y="15904"/>
                </a:lnTo>
                <a:lnTo>
                  <a:pt x="4598" y="13657"/>
                </a:lnTo>
                <a:cubicBezTo>
                  <a:pt x="4598" y="13657"/>
                  <a:pt x="2936" y="13128"/>
                  <a:pt x="2936" y="13128"/>
                </a:cubicBezTo>
                <a:close/>
                <a:moveTo>
                  <a:pt x="5494" y="13943"/>
                </a:moveTo>
                <a:lnTo>
                  <a:pt x="5225" y="16236"/>
                </a:lnTo>
                <a:lnTo>
                  <a:pt x="6877" y="16851"/>
                </a:lnTo>
                <a:lnTo>
                  <a:pt x="7155" y="14477"/>
                </a:lnTo>
                <a:cubicBezTo>
                  <a:pt x="7155" y="14477"/>
                  <a:pt x="5494" y="13943"/>
                  <a:pt x="5494" y="13943"/>
                </a:cubicBezTo>
                <a:close/>
                <a:moveTo>
                  <a:pt x="8049" y="14766"/>
                </a:moveTo>
                <a:lnTo>
                  <a:pt x="7766" y="17184"/>
                </a:lnTo>
                <a:lnTo>
                  <a:pt x="9420" y="17806"/>
                </a:lnTo>
                <a:lnTo>
                  <a:pt x="9710" y="15303"/>
                </a:lnTo>
                <a:cubicBezTo>
                  <a:pt x="9710" y="15303"/>
                  <a:pt x="8049" y="14766"/>
                  <a:pt x="8049" y="14766"/>
                </a:cubicBezTo>
                <a:close/>
                <a:moveTo>
                  <a:pt x="10604" y="15594"/>
                </a:moveTo>
                <a:lnTo>
                  <a:pt x="10309" y="18140"/>
                </a:lnTo>
                <a:lnTo>
                  <a:pt x="11961" y="18765"/>
                </a:lnTo>
                <a:lnTo>
                  <a:pt x="12265" y="16137"/>
                </a:lnTo>
                <a:cubicBezTo>
                  <a:pt x="12265" y="16137"/>
                  <a:pt x="10604" y="15594"/>
                  <a:pt x="10604" y="15594"/>
                </a:cubicBezTo>
                <a:close/>
                <a:moveTo>
                  <a:pt x="13159" y="16429"/>
                </a:moveTo>
                <a:lnTo>
                  <a:pt x="12849" y="19103"/>
                </a:lnTo>
                <a:lnTo>
                  <a:pt x="14501" y="19730"/>
                </a:lnTo>
                <a:lnTo>
                  <a:pt x="14819" y="16976"/>
                </a:lnTo>
                <a:cubicBezTo>
                  <a:pt x="14819" y="16976"/>
                  <a:pt x="13159" y="16429"/>
                  <a:pt x="13159" y="16429"/>
                </a:cubicBezTo>
                <a:close/>
                <a:moveTo>
                  <a:pt x="4761" y="12300"/>
                </a:moveTo>
                <a:lnTo>
                  <a:pt x="4961" y="10027"/>
                </a:lnTo>
                <a:lnTo>
                  <a:pt x="3287" y="9631"/>
                </a:lnTo>
                <a:lnTo>
                  <a:pt x="3095" y="11821"/>
                </a:lnTo>
                <a:cubicBezTo>
                  <a:pt x="3095" y="11821"/>
                  <a:pt x="4761" y="12300"/>
                  <a:pt x="4761" y="12300"/>
                </a:cubicBezTo>
                <a:close/>
                <a:moveTo>
                  <a:pt x="5068" y="8131"/>
                </a:moveTo>
                <a:lnTo>
                  <a:pt x="5199" y="5839"/>
                </a:lnTo>
                <a:lnTo>
                  <a:pt x="3515" y="5593"/>
                </a:lnTo>
                <a:lnTo>
                  <a:pt x="3388" y="7802"/>
                </a:lnTo>
                <a:cubicBezTo>
                  <a:pt x="3388" y="7802"/>
                  <a:pt x="5068" y="8131"/>
                  <a:pt x="5068" y="8131"/>
                </a:cubicBezTo>
                <a:close/>
                <a:moveTo>
                  <a:pt x="974" y="0"/>
                </a:moveTo>
                <a:cubicBezTo>
                  <a:pt x="974" y="0"/>
                  <a:pt x="6130" y="134"/>
                  <a:pt x="11286" y="267"/>
                </a:cubicBezTo>
                <a:cubicBezTo>
                  <a:pt x="16444" y="452"/>
                  <a:pt x="21600" y="637"/>
                  <a:pt x="21600" y="637"/>
                </a:cubicBezTo>
                <a:cubicBezTo>
                  <a:pt x="21600" y="637"/>
                  <a:pt x="21254" y="2059"/>
                  <a:pt x="20736" y="4189"/>
                </a:cubicBezTo>
                <a:cubicBezTo>
                  <a:pt x="20491" y="5242"/>
                  <a:pt x="20148" y="6452"/>
                  <a:pt x="19784" y="7728"/>
                </a:cubicBezTo>
                <a:cubicBezTo>
                  <a:pt x="19410" y="9002"/>
                  <a:pt x="19067" y="10350"/>
                  <a:pt x="18624" y="11657"/>
                </a:cubicBezTo>
                <a:cubicBezTo>
                  <a:pt x="18201" y="12946"/>
                  <a:pt x="17780" y="14235"/>
                  <a:pt x="17383" y="15444"/>
                </a:cubicBezTo>
                <a:cubicBezTo>
                  <a:pt x="16955" y="16604"/>
                  <a:pt x="16556" y="17687"/>
                  <a:pt x="16213" y="18616"/>
                </a:cubicBezTo>
                <a:cubicBezTo>
                  <a:pt x="15871" y="19530"/>
                  <a:pt x="15593" y="20281"/>
                  <a:pt x="15368" y="20794"/>
                </a:cubicBezTo>
                <a:cubicBezTo>
                  <a:pt x="15154" y="21307"/>
                  <a:pt x="15031" y="21600"/>
                  <a:pt x="15031" y="21600"/>
                </a:cubicBezTo>
                <a:cubicBezTo>
                  <a:pt x="15031" y="21600"/>
                  <a:pt x="11275" y="20066"/>
                  <a:pt x="7519" y="18531"/>
                </a:cubicBezTo>
                <a:cubicBezTo>
                  <a:pt x="3760" y="17025"/>
                  <a:pt x="0" y="15520"/>
                  <a:pt x="0" y="15520"/>
                </a:cubicBezTo>
                <a:cubicBezTo>
                  <a:pt x="0" y="15520"/>
                  <a:pt x="20" y="15375"/>
                  <a:pt x="50" y="15158"/>
                </a:cubicBezTo>
                <a:cubicBezTo>
                  <a:pt x="79" y="14942"/>
                  <a:pt x="124" y="14655"/>
                  <a:pt x="148" y="14360"/>
                </a:cubicBezTo>
                <a:cubicBezTo>
                  <a:pt x="207" y="13774"/>
                  <a:pt x="266" y="13189"/>
                  <a:pt x="266" y="13189"/>
                </a:cubicBezTo>
                <a:lnTo>
                  <a:pt x="1678" y="13666"/>
                </a:lnTo>
                <a:cubicBezTo>
                  <a:pt x="1678" y="13666"/>
                  <a:pt x="1754" y="12969"/>
                  <a:pt x="1869" y="11922"/>
                </a:cubicBezTo>
                <a:cubicBezTo>
                  <a:pt x="1980" y="10874"/>
                  <a:pt x="2061" y="9456"/>
                  <a:pt x="2186" y="8050"/>
                </a:cubicBezTo>
                <a:cubicBezTo>
                  <a:pt x="2272" y="6634"/>
                  <a:pt x="2323" y="5208"/>
                  <a:pt x="2387" y="4144"/>
                </a:cubicBezTo>
                <a:cubicBezTo>
                  <a:pt x="2413" y="3610"/>
                  <a:pt x="2406" y="3161"/>
                  <a:pt x="2416" y="2849"/>
                </a:cubicBezTo>
                <a:cubicBezTo>
                  <a:pt x="2421" y="2536"/>
                  <a:pt x="2424" y="2356"/>
                  <a:pt x="2424" y="2356"/>
                </a:cubicBezTo>
                <a:lnTo>
                  <a:pt x="935" y="2247"/>
                </a:lnTo>
                <a:cubicBezTo>
                  <a:pt x="935" y="2247"/>
                  <a:pt x="974" y="0"/>
                  <a:pt x="974" y="0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6650656" y="4675448"/>
            <a:ext cx="326162" cy="339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86" y="17965"/>
                </a:moveTo>
                <a:cubicBezTo>
                  <a:pt x="8886" y="17965"/>
                  <a:pt x="9041" y="17891"/>
                  <a:pt x="9294" y="17728"/>
                </a:cubicBezTo>
                <a:cubicBezTo>
                  <a:pt x="9548" y="17569"/>
                  <a:pt x="9912" y="17345"/>
                  <a:pt x="10351" y="17074"/>
                </a:cubicBezTo>
                <a:cubicBezTo>
                  <a:pt x="11218" y="16522"/>
                  <a:pt x="12410" y="15838"/>
                  <a:pt x="13551" y="15080"/>
                </a:cubicBezTo>
                <a:cubicBezTo>
                  <a:pt x="14684" y="14308"/>
                  <a:pt x="15814" y="13536"/>
                  <a:pt x="16663" y="12958"/>
                </a:cubicBezTo>
                <a:cubicBezTo>
                  <a:pt x="17095" y="12678"/>
                  <a:pt x="17428" y="12411"/>
                  <a:pt x="17667" y="12231"/>
                </a:cubicBezTo>
                <a:cubicBezTo>
                  <a:pt x="17905" y="12050"/>
                  <a:pt x="18042" y="11946"/>
                  <a:pt x="18042" y="11946"/>
                </a:cubicBezTo>
                <a:lnTo>
                  <a:pt x="16432" y="9931"/>
                </a:lnTo>
                <a:cubicBezTo>
                  <a:pt x="16432" y="9931"/>
                  <a:pt x="16299" y="10032"/>
                  <a:pt x="16068" y="10207"/>
                </a:cubicBezTo>
                <a:cubicBezTo>
                  <a:pt x="15834" y="10383"/>
                  <a:pt x="15510" y="10645"/>
                  <a:pt x="15089" y="10916"/>
                </a:cubicBezTo>
                <a:cubicBezTo>
                  <a:pt x="14263" y="11481"/>
                  <a:pt x="13161" y="12232"/>
                  <a:pt x="12061" y="12985"/>
                </a:cubicBezTo>
                <a:cubicBezTo>
                  <a:pt x="10947" y="13721"/>
                  <a:pt x="9787" y="14386"/>
                  <a:pt x="8941" y="14923"/>
                </a:cubicBezTo>
                <a:cubicBezTo>
                  <a:pt x="8517" y="15187"/>
                  <a:pt x="8161" y="15407"/>
                  <a:pt x="7912" y="15561"/>
                </a:cubicBezTo>
                <a:cubicBezTo>
                  <a:pt x="7668" y="15720"/>
                  <a:pt x="7516" y="15793"/>
                  <a:pt x="7516" y="15793"/>
                </a:cubicBezTo>
                <a:cubicBezTo>
                  <a:pt x="7516" y="15793"/>
                  <a:pt x="8886" y="17965"/>
                  <a:pt x="8886" y="17965"/>
                </a:cubicBezTo>
                <a:close/>
                <a:moveTo>
                  <a:pt x="6469" y="14131"/>
                </a:moveTo>
                <a:cubicBezTo>
                  <a:pt x="6469" y="14131"/>
                  <a:pt x="6618" y="14059"/>
                  <a:pt x="6858" y="13902"/>
                </a:cubicBezTo>
                <a:cubicBezTo>
                  <a:pt x="7100" y="13753"/>
                  <a:pt x="7447" y="13536"/>
                  <a:pt x="7863" y="13278"/>
                </a:cubicBezTo>
                <a:cubicBezTo>
                  <a:pt x="8692" y="12753"/>
                  <a:pt x="9828" y="12101"/>
                  <a:pt x="10918" y="11378"/>
                </a:cubicBezTo>
                <a:cubicBezTo>
                  <a:pt x="11996" y="10643"/>
                  <a:pt x="13076" y="9907"/>
                  <a:pt x="13885" y="9355"/>
                </a:cubicBezTo>
                <a:cubicBezTo>
                  <a:pt x="14298" y="9089"/>
                  <a:pt x="14615" y="8831"/>
                  <a:pt x="14843" y="8661"/>
                </a:cubicBezTo>
                <a:cubicBezTo>
                  <a:pt x="15070" y="8490"/>
                  <a:pt x="15199" y="8390"/>
                  <a:pt x="15199" y="8390"/>
                </a:cubicBezTo>
                <a:lnTo>
                  <a:pt x="13588" y="6375"/>
                </a:lnTo>
                <a:cubicBezTo>
                  <a:pt x="13588" y="6375"/>
                  <a:pt x="13462" y="6470"/>
                  <a:pt x="13241" y="6638"/>
                </a:cubicBezTo>
                <a:cubicBezTo>
                  <a:pt x="13020" y="6804"/>
                  <a:pt x="12713" y="7055"/>
                  <a:pt x="12310" y="7313"/>
                </a:cubicBezTo>
                <a:cubicBezTo>
                  <a:pt x="11524" y="7850"/>
                  <a:pt x="10475" y="8567"/>
                  <a:pt x="9425" y="9282"/>
                </a:cubicBezTo>
                <a:cubicBezTo>
                  <a:pt x="8367" y="9985"/>
                  <a:pt x="7260" y="10615"/>
                  <a:pt x="6456" y="11128"/>
                </a:cubicBezTo>
                <a:cubicBezTo>
                  <a:pt x="6051" y="11381"/>
                  <a:pt x="5714" y="11589"/>
                  <a:pt x="5477" y="11737"/>
                </a:cubicBezTo>
                <a:cubicBezTo>
                  <a:pt x="5244" y="11888"/>
                  <a:pt x="5100" y="11958"/>
                  <a:pt x="5100" y="11958"/>
                </a:cubicBezTo>
                <a:cubicBezTo>
                  <a:pt x="5100" y="11958"/>
                  <a:pt x="6469" y="14131"/>
                  <a:pt x="6469" y="14131"/>
                </a:cubicBezTo>
                <a:close/>
                <a:moveTo>
                  <a:pt x="4051" y="10296"/>
                </a:moveTo>
                <a:cubicBezTo>
                  <a:pt x="4051" y="10296"/>
                  <a:pt x="4193" y="10226"/>
                  <a:pt x="4421" y="10079"/>
                </a:cubicBezTo>
                <a:cubicBezTo>
                  <a:pt x="4652" y="9935"/>
                  <a:pt x="4983" y="9730"/>
                  <a:pt x="5379" y="9485"/>
                </a:cubicBezTo>
                <a:cubicBezTo>
                  <a:pt x="6163" y="8981"/>
                  <a:pt x="7248" y="8365"/>
                  <a:pt x="8283" y="7677"/>
                </a:cubicBezTo>
                <a:cubicBezTo>
                  <a:pt x="9310" y="6977"/>
                  <a:pt x="10337" y="6278"/>
                  <a:pt x="11107" y="5752"/>
                </a:cubicBezTo>
                <a:cubicBezTo>
                  <a:pt x="11499" y="5500"/>
                  <a:pt x="11801" y="5255"/>
                  <a:pt x="12018" y="5092"/>
                </a:cubicBezTo>
                <a:cubicBezTo>
                  <a:pt x="12233" y="4927"/>
                  <a:pt x="12356" y="4834"/>
                  <a:pt x="12356" y="4834"/>
                </a:cubicBezTo>
                <a:lnTo>
                  <a:pt x="10746" y="2818"/>
                </a:lnTo>
                <a:cubicBezTo>
                  <a:pt x="10746" y="2818"/>
                  <a:pt x="10626" y="2910"/>
                  <a:pt x="10417" y="3069"/>
                </a:cubicBezTo>
                <a:cubicBezTo>
                  <a:pt x="10207" y="3228"/>
                  <a:pt x="9914" y="3468"/>
                  <a:pt x="9533" y="3710"/>
                </a:cubicBezTo>
                <a:cubicBezTo>
                  <a:pt x="8785" y="4220"/>
                  <a:pt x="7788" y="4900"/>
                  <a:pt x="6791" y="5580"/>
                </a:cubicBezTo>
                <a:cubicBezTo>
                  <a:pt x="5786" y="6247"/>
                  <a:pt x="4734" y="6846"/>
                  <a:pt x="3971" y="7334"/>
                </a:cubicBezTo>
                <a:cubicBezTo>
                  <a:pt x="3585" y="7573"/>
                  <a:pt x="3266" y="7771"/>
                  <a:pt x="3042" y="7912"/>
                </a:cubicBezTo>
                <a:cubicBezTo>
                  <a:pt x="2820" y="8057"/>
                  <a:pt x="2683" y="8121"/>
                  <a:pt x="2683" y="8121"/>
                </a:cubicBezTo>
                <a:cubicBezTo>
                  <a:pt x="2683" y="8121"/>
                  <a:pt x="4051" y="10296"/>
                  <a:pt x="4051" y="10296"/>
                </a:cubicBezTo>
                <a:close/>
                <a:moveTo>
                  <a:pt x="15979" y="16944"/>
                </a:moveTo>
                <a:cubicBezTo>
                  <a:pt x="15631" y="16464"/>
                  <a:pt x="15033" y="16294"/>
                  <a:pt x="14641" y="16563"/>
                </a:cubicBezTo>
                <a:cubicBezTo>
                  <a:pt x="14257" y="16838"/>
                  <a:pt x="14200" y="17427"/>
                  <a:pt x="14538" y="17913"/>
                </a:cubicBezTo>
                <a:cubicBezTo>
                  <a:pt x="14876" y="18397"/>
                  <a:pt x="15491" y="18592"/>
                  <a:pt x="15886" y="18310"/>
                </a:cubicBezTo>
                <a:cubicBezTo>
                  <a:pt x="16286" y="18034"/>
                  <a:pt x="16329" y="17423"/>
                  <a:pt x="15979" y="16944"/>
                </a:cubicBezTo>
                <a:close/>
                <a:moveTo>
                  <a:pt x="8848" y="21600"/>
                </a:moveTo>
                <a:lnTo>
                  <a:pt x="0" y="6928"/>
                </a:lnTo>
                <a:lnTo>
                  <a:pt x="1436" y="6145"/>
                </a:lnTo>
                <a:lnTo>
                  <a:pt x="1635" y="6459"/>
                </a:lnTo>
                <a:cubicBezTo>
                  <a:pt x="1635" y="6459"/>
                  <a:pt x="1770" y="6396"/>
                  <a:pt x="1986" y="6255"/>
                </a:cubicBezTo>
                <a:cubicBezTo>
                  <a:pt x="2204" y="6118"/>
                  <a:pt x="2517" y="5922"/>
                  <a:pt x="2894" y="5689"/>
                </a:cubicBezTo>
                <a:cubicBezTo>
                  <a:pt x="3638" y="5212"/>
                  <a:pt x="4666" y="4628"/>
                  <a:pt x="5650" y="3976"/>
                </a:cubicBezTo>
                <a:cubicBezTo>
                  <a:pt x="6624" y="3312"/>
                  <a:pt x="7597" y="2646"/>
                  <a:pt x="8327" y="2149"/>
                </a:cubicBezTo>
                <a:cubicBezTo>
                  <a:pt x="8701" y="1910"/>
                  <a:pt x="8986" y="1678"/>
                  <a:pt x="9192" y="1523"/>
                </a:cubicBezTo>
                <a:cubicBezTo>
                  <a:pt x="9397" y="1365"/>
                  <a:pt x="9514" y="1276"/>
                  <a:pt x="9514" y="1276"/>
                </a:cubicBezTo>
                <a:lnTo>
                  <a:pt x="9281" y="985"/>
                </a:lnTo>
                <a:lnTo>
                  <a:pt x="10582" y="0"/>
                </a:lnTo>
                <a:lnTo>
                  <a:pt x="21600" y="13254"/>
                </a:lnTo>
                <a:cubicBezTo>
                  <a:pt x="21600" y="13254"/>
                  <a:pt x="21346" y="13682"/>
                  <a:pt x="20964" y="14325"/>
                </a:cubicBezTo>
                <a:cubicBezTo>
                  <a:pt x="20573" y="14961"/>
                  <a:pt x="20085" y="15862"/>
                  <a:pt x="19521" y="16690"/>
                </a:cubicBezTo>
                <a:cubicBezTo>
                  <a:pt x="18389" y="18378"/>
                  <a:pt x="17256" y="20067"/>
                  <a:pt x="17256" y="20067"/>
                </a:cubicBezTo>
                <a:cubicBezTo>
                  <a:pt x="17256" y="20069"/>
                  <a:pt x="16746" y="20213"/>
                  <a:pt x="15940" y="20359"/>
                </a:cubicBezTo>
                <a:cubicBezTo>
                  <a:pt x="15148" y="20512"/>
                  <a:pt x="14093" y="20716"/>
                  <a:pt x="13039" y="20920"/>
                </a:cubicBezTo>
                <a:cubicBezTo>
                  <a:pt x="11996" y="21126"/>
                  <a:pt x="10963" y="21322"/>
                  <a:pt x="10161" y="21418"/>
                </a:cubicBezTo>
                <a:cubicBezTo>
                  <a:pt x="9374" y="21527"/>
                  <a:pt x="8848" y="21600"/>
                  <a:pt x="8848" y="21600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5842919" y="4951510"/>
            <a:ext cx="276991" cy="6144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51" y="1890"/>
                </a:moveTo>
                <a:cubicBezTo>
                  <a:pt x="17151" y="1890"/>
                  <a:pt x="16420" y="1897"/>
                  <a:pt x="15325" y="1909"/>
                </a:cubicBezTo>
                <a:cubicBezTo>
                  <a:pt x="14228" y="1913"/>
                  <a:pt x="12766" y="1963"/>
                  <a:pt x="11305" y="1924"/>
                </a:cubicBezTo>
                <a:cubicBezTo>
                  <a:pt x="9844" y="1909"/>
                  <a:pt x="8382" y="1894"/>
                  <a:pt x="7287" y="1883"/>
                </a:cubicBezTo>
                <a:cubicBezTo>
                  <a:pt x="6198" y="1843"/>
                  <a:pt x="5471" y="1817"/>
                  <a:pt x="5471" y="1817"/>
                </a:cubicBezTo>
                <a:lnTo>
                  <a:pt x="5261" y="3219"/>
                </a:lnTo>
                <a:cubicBezTo>
                  <a:pt x="5261" y="3219"/>
                  <a:pt x="6009" y="3246"/>
                  <a:pt x="7130" y="3287"/>
                </a:cubicBezTo>
                <a:cubicBezTo>
                  <a:pt x="8258" y="3298"/>
                  <a:pt x="9762" y="3315"/>
                  <a:pt x="11264" y="3330"/>
                </a:cubicBezTo>
                <a:cubicBezTo>
                  <a:pt x="12769" y="3370"/>
                  <a:pt x="14273" y="3320"/>
                  <a:pt x="15400" y="3313"/>
                </a:cubicBezTo>
                <a:cubicBezTo>
                  <a:pt x="16528" y="3303"/>
                  <a:pt x="17281" y="3295"/>
                  <a:pt x="17281" y="3295"/>
                </a:cubicBezTo>
                <a:cubicBezTo>
                  <a:pt x="17281" y="3295"/>
                  <a:pt x="17151" y="1890"/>
                  <a:pt x="17151" y="1890"/>
                </a:cubicBezTo>
                <a:close/>
                <a:moveTo>
                  <a:pt x="17380" y="4368"/>
                </a:moveTo>
                <a:cubicBezTo>
                  <a:pt x="17380" y="4368"/>
                  <a:pt x="16612" y="4376"/>
                  <a:pt x="15459" y="4387"/>
                </a:cubicBezTo>
                <a:cubicBezTo>
                  <a:pt x="14308" y="4394"/>
                  <a:pt x="12771" y="4444"/>
                  <a:pt x="11236" y="4404"/>
                </a:cubicBezTo>
                <a:cubicBezTo>
                  <a:pt x="9699" y="4387"/>
                  <a:pt x="8163" y="4371"/>
                  <a:pt x="7011" y="4359"/>
                </a:cubicBezTo>
                <a:cubicBezTo>
                  <a:pt x="5865" y="4318"/>
                  <a:pt x="5101" y="4291"/>
                  <a:pt x="5101" y="4291"/>
                </a:cubicBezTo>
                <a:lnTo>
                  <a:pt x="4891" y="5694"/>
                </a:lnTo>
                <a:cubicBezTo>
                  <a:pt x="4891" y="5694"/>
                  <a:pt x="5676" y="5722"/>
                  <a:pt x="6854" y="5764"/>
                </a:cubicBezTo>
                <a:cubicBezTo>
                  <a:pt x="8039" y="5776"/>
                  <a:pt x="9617" y="5793"/>
                  <a:pt x="11195" y="5810"/>
                </a:cubicBezTo>
                <a:cubicBezTo>
                  <a:pt x="12774" y="5850"/>
                  <a:pt x="14352" y="5800"/>
                  <a:pt x="15536" y="5793"/>
                </a:cubicBezTo>
                <a:cubicBezTo>
                  <a:pt x="16720" y="5781"/>
                  <a:pt x="17510" y="5773"/>
                  <a:pt x="17510" y="5773"/>
                </a:cubicBezTo>
                <a:cubicBezTo>
                  <a:pt x="17510" y="5773"/>
                  <a:pt x="17380" y="4368"/>
                  <a:pt x="17380" y="4368"/>
                </a:cubicBezTo>
                <a:close/>
                <a:moveTo>
                  <a:pt x="17608" y="6847"/>
                </a:moveTo>
                <a:cubicBezTo>
                  <a:pt x="17608" y="6847"/>
                  <a:pt x="16803" y="6855"/>
                  <a:pt x="15594" y="6867"/>
                </a:cubicBezTo>
                <a:cubicBezTo>
                  <a:pt x="14386" y="6875"/>
                  <a:pt x="12775" y="6925"/>
                  <a:pt x="11165" y="6885"/>
                </a:cubicBezTo>
                <a:cubicBezTo>
                  <a:pt x="9553" y="6867"/>
                  <a:pt x="7943" y="6850"/>
                  <a:pt x="6735" y="6837"/>
                </a:cubicBezTo>
                <a:cubicBezTo>
                  <a:pt x="5533" y="6795"/>
                  <a:pt x="4731" y="6766"/>
                  <a:pt x="4731" y="6766"/>
                </a:cubicBezTo>
                <a:lnTo>
                  <a:pt x="4521" y="8168"/>
                </a:lnTo>
                <a:cubicBezTo>
                  <a:pt x="4521" y="8168"/>
                  <a:pt x="5344" y="8197"/>
                  <a:pt x="6578" y="8240"/>
                </a:cubicBezTo>
                <a:cubicBezTo>
                  <a:pt x="7818" y="8254"/>
                  <a:pt x="9472" y="8271"/>
                  <a:pt x="11125" y="8290"/>
                </a:cubicBezTo>
                <a:cubicBezTo>
                  <a:pt x="12778" y="8330"/>
                  <a:pt x="14432" y="8280"/>
                  <a:pt x="15672" y="8273"/>
                </a:cubicBezTo>
                <a:cubicBezTo>
                  <a:pt x="16911" y="8259"/>
                  <a:pt x="17738" y="8251"/>
                  <a:pt x="17738" y="8251"/>
                </a:cubicBezTo>
                <a:cubicBezTo>
                  <a:pt x="17738" y="8251"/>
                  <a:pt x="17608" y="6847"/>
                  <a:pt x="17608" y="6847"/>
                </a:cubicBezTo>
                <a:close/>
                <a:moveTo>
                  <a:pt x="17837" y="9323"/>
                </a:moveTo>
                <a:cubicBezTo>
                  <a:pt x="17837" y="9323"/>
                  <a:pt x="16995" y="9332"/>
                  <a:pt x="15731" y="9346"/>
                </a:cubicBezTo>
                <a:cubicBezTo>
                  <a:pt x="14466" y="9353"/>
                  <a:pt x="12780" y="9404"/>
                  <a:pt x="11095" y="9364"/>
                </a:cubicBezTo>
                <a:cubicBezTo>
                  <a:pt x="9408" y="9345"/>
                  <a:pt x="7723" y="9327"/>
                  <a:pt x="6459" y="9313"/>
                </a:cubicBezTo>
                <a:cubicBezTo>
                  <a:pt x="5200" y="9268"/>
                  <a:pt x="4360" y="9240"/>
                  <a:pt x="4360" y="9240"/>
                </a:cubicBezTo>
                <a:lnTo>
                  <a:pt x="4150" y="10643"/>
                </a:lnTo>
                <a:cubicBezTo>
                  <a:pt x="4150" y="10643"/>
                  <a:pt x="5011" y="10673"/>
                  <a:pt x="6303" y="10717"/>
                </a:cubicBezTo>
                <a:cubicBezTo>
                  <a:pt x="7599" y="10732"/>
                  <a:pt x="9326" y="10750"/>
                  <a:pt x="11054" y="10769"/>
                </a:cubicBezTo>
                <a:cubicBezTo>
                  <a:pt x="12783" y="10811"/>
                  <a:pt x="14511" y="10760"/>
                  <a:pt x="15807" y="10751"/>
                </a:cubicBezTo>
                <a:cubicBezTo>
                  <a:pt x="17103" y="10738"/>
                  <a:pt x="17967" y="10728"/>
                  <a:pt x="17967" y="10728"/>
                </a:cubicBezTo>
                <a:cubicBezTo>
                  <a:pt x="17967" y="10728"/>
                  <a:pt x="17837" y="9323"/>
                  <a:pt x="17837" y="9323"/>
                </a:cubicBezTo>
                <a:close/>
                <a:moveTo>
                  <a:pt x="18067" y="11803"/>
                </a:moveTo>
                <a:cubicBezTo>
                  <a:pt x="18067" y="11803"/>
                  <a:pt x="17186" y="11812"/>
                  <a:pt x="15866" y="11826"/>
                </a:cubicBezTo>
                <a:cubicBezTo>
                  <a:pt x="14546" y="11834"/>
                  <a:pt x="12784" y="11885"/>
                  <a:pt x="11024" y="11844"/>
                </a:cubicBezTo>
                <a:cubicBezTo>
                  <a:pt x="9264" y="11825"/>
                  <a:pt x="7503" y="11806"/>
                  <a:pt x="6183" y="11791"/>
                </a:cubicBezTo>
                <a:cubicBezTo>
                  <a:pt x="4868" y="11746"/>
                  <a:pt x="3991" y="11714"/>
                  <a:pt x="3991" y="11714"/>
                </a:cubicBezTo>
                <a:lnTo>
                  <a:pt x="3781" y="13116"/>
                </a:lnTo>
                <a:cubicBezTo>
                  <a:pt x="3781" y="13116"/>
                  <a:pt x="4679" y="13148"/>
                  <a:pt x="6027" y="13194"/>
                </a:cubicBezTo>
                <a:cubicBezTo>
                  <a:pt x="7378" y="13208"/>
                  <a:pt x="9182" y="13229"/>
                  <a:pt x="10985" y="13249"/>
                </a:cubicBezTo>
                <a:cubicBezTo>
                  <a:pt x="12788" y="13291"/>
                  <a:pt x="14590" y="13238"/>
                  <a:pt x="15943" y="13231"/>
                </a:cubicBezTo>
                <a:cubicBezTo>
                  <a:pt x="17294" y="13216"/>
                  <a:pt x="18196" y="13205"/>
                  <a:pt x="18196" y="13205"/>
                </a:cubicBezTo>
                <a:cubicBezTo>
                  <a:pt x="18196" y="13205"/>
                  <a:pt x="18067" y="11803"/>
                  <a:pt x="18067" y="11803"/>
                </a:cubicBezTo>
                <a:close/>
                <a:moveTo>
                  <a:pt x="18295" y="14279"/>
                </a:moveTo>
                <a:cubicBezTo>
                  <a:pt x="18295" y="14279"/>
                  <a:pt x="17377" y="14289"/>
                  <a:pt x="16000" y="14304"/>
                </a:cubicBezTo>
                <a:cubicBezTo>
                  <a:pt x="14624" y="14312"/>
                  <a:pt x="12789" y="14365"/>
                  <a:pt x="10954" y="14323"/>
                </a:cubicBezTo>
                <a:cubicBezTo>
                  <a:pt x="9119" y="14302"/>
                  <a:pt x="7283" y="14281"/>
                  <a:pt x="5906" y="14267"/>
                </a:cubicBezTo>
                <a:cubicBezTo>
                  <a:pt x="4535" y="14219"/>
                  <a:pt x="3621" y="14188"/>
                  <a:pt x="3621" y="14188"/>
                </a:cubicBezTo>
                <a:lnTo>
                  <a:pt x="3410" y="15591"/>
                </a:lnTo>
                <a:cubicBezTo>
                  <a:pt x="3410" y="15591"/>
                  <a:pt x="4347" y="15623"/>
                  <a:pt x="5751" y="15671"/>
                </a:cubicBezTo>
                <a:cubicBezTo>
                  <a:pt x="7159" y="15686"/>
                  <a:pt x="9037" y="15708"/>
                  <a:pt x="10914" y="15728"/>
                </a:cubicBezTo>
                <a:cubicBezTo>
                  <a:pt x="12792" y="15771"/>
                  <a:pt x="14670" y="15718"/>
                  <a:pt x="16078" y="15710"/>
                </a:cubicBezTo>
                <a:cubicBezTo>
                  <a:pt x="17487" y="15695"/>
                  <a:pt x="18425" y="15683"/>
                  <a:pt x="18425" y="15683"/>
                </a:cubicBezTo>
                <a:cubicBezTo>
                  <a:pt x="18425" y="15683"/>
                  <a:pt x="18295" y="14279"/>
                  <a:pt x="18295" y="14279"/>
                </a:cubicBezTo>
                <a:close/>
                <a:moveTo>
                  <a:pt x="18524" y="16757"/>
                </a:moveTo>
                <a:cubicBezTo>
                  <a:pt x="18524" y="16757"/>
                  <a:pt x="17569" y="16768"/>
                  <a:pt x="16136" y="16784"/>
                </a:cubicBezTo>
                <a:cubicBezTo>
                  <a:pt x="14704" y="16793"/>
                  <a:pt x="12794" y="16846"/>
                  <a:pt x="10883" y="16804"/>
                </a:cubicBezTo>
                <a:cubicBezTo>
                  <a:pt x="8974" y="16782"/>
                  <a:pt x="7064" y="16760"/>
                  <a:pt x="5631" y="16745"/>
                </a:cubicBezTo>
                <a:cubicBezTo>
                  <a:pt x="4202" y="16696"/>
                  <a:pt x="3250" y="16664"/>
                  <a:pt x="3250" y="16664"/>
                </a:cubicBezTo>
                <a:lnTo>
                  <a:pt x="3041" y="18066"/>
                </a:lnTo>
                <a:cubicBezTo>
                  <a:pt x="3041" y="18066"/>
                  <a:pt x="4014" y="18098"/>
                  <a:pt x="5475" y="18148"/>
                </a:cubicBezTo>
                <a:cubicBezTo>
                  <a:pt x="6939" y="18164"/>
                  <a:pt x="8892" y="18186"/>
                  <a:pt x="10844" y="18208"/>
                </a:cubicBezTo>
                <a:cubicBezTo>
                  <a:pt x="12797" y="18251"/>
                  <a:pt x="14748" y="18198"/>
                  <a:pt x="16214" y="18189"/>
                </a:cubicBezTo>
                <a:cubicBezTo>
                  <a:pt x="17678" y="18172"/>
                  <a:pt x="18653" y="18161"/>
                  <a:pt x="18653" y="18161"/>
                </a:cubicBezTo>
                <a:cubicBezTo>
                  <a:pt x="18653" y="18161"/>
                  <a:pt x="18524" y="16757"/>
                  <a:pt x="18524" y="16757"/>
                </a:cubicBezTo>
                <a:close/>
                <a:moveTo>
                  <a:pt x="18941" y="91"/>
                </a:moveTo>
                <a:lnTo>
                  <a:pt x="21600" y="19831"/>
                </a:lnTo>
                <a:cubicBezTo>
                  <a:pt x="21600" y="19831"/>
                  <a:pt x="20949" y="19955"/>
                  <a:pt x="19970" y="20141"/>
                </a:cubicBezTo>
                <a:cubicBezTo>
                  <a:pt x="18978" y="20307"/>
                  <a:pt x="17655" y="20529"/>
                  <a:pt x="16332" y="20752"/>
                </a:cubicBezTo>
                <a:cubicBezTo>
                  <a:pt x="14986" y="20973"/>
                  <a:pt x="13640" y="21194"/>
                  <a:pt x="12630" y="21360"/>
                </a:cubicBezTo>
                <a:cubicBezTo>
                  <a:pt x="11608" y="21504"/>
                  <a:pt x="10927" y="21600"/>
                  <a:pt x="10927" y="21600"/>
                </a:cubicBezTo>
                <a:cubicBezTo>
                  <a:pt x="10927" y="21600"/>
                  <a:pt x="8158" y="21154"/>
                  <a:pt x="5389" y="20709"/>
                </a:cubicBezTo>
                <a:cubicBezTo>
                  <a:pt x="2656" y="20214"/>
                  <a:pt x="0" y="19702"/>
                  <a:pt x="0" y="19702"/>
                </a:cubicBezTo>
                <a:lnTo>
                  <a:pt x="3785" y="0"/>
                </a:lnTo>
                <a:cubicBezTo>
                  <a:pt x="3785" y="0"/>
                  <a:pt x="4729" y="32"/>
                  <a:pt x="6144" y="81"/>
                </a:cubicBezTo>
                <a:cubicBezTo>
                  <a:pt x="7553" y="159"/>
                  <a:pt x="9461" y="131"/>
                  <a:pt x="11356" y="169"/>
                </a:cubicBezTo>
                <a:cubicBezTo>
                  <a:pt x="11831" y="176"/>
                  <a:pt x="12305" y="182"/>
                  <a:pt x="12772" y="188"/>
                </a:cubicBezTo>
                <a:cubicBezTo>
                  <a:pt x="13239" y="181"/>
                  <a:pt x="13699" y="175"/>
                  <a:pt x="14143" y="167"/>
                </a:cubicBezTo>
                <a:cubicBezTo>
                  <a:pt x="15033" y="158"/>
                  <a:pt x="15863" y="149"/>
                  <a:pt x="16576" y="141"/>
                </a:cubicBezTo>
                <a:cubicBezTo>
                  <a:pt x="18002" y="141"/>
                  <a:pt x="18941" y="91"/>
                  <a:pt x="18941" y="91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5260122" y="4879939"/>
            <a:ext cx="402801" cy="8844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11" y="3809"/>
                </a:moveTo>
                <a:cubicBezTo>
                  <a:pt x="18111" y="3809"/>
                  <a:pt x="17443" y="3720"/>
                  <a:pt x="16774" y="3631"/>
                </a:cubicBezTo>
                <a:cubicBezTo>
                  <a:pt x="16117" y="3526"/>
                  <a:pt x="15459" y="3421"/>
                  <a:pt x="15459" y="3421"/>
                </a:cubicBezTo>
                <a:lnTo>
                  <a:pt x="13983" y="5415"/>
                </a:lnTo>
                <a:cubicBezTo>
                  <a:pt x="13983" y="5415"/>
                  <a:pt x="14680" y="5525"/>
                  <a:pt x="15378" y="5636"/>
                </a:cubicBezTo>
                <a:cubicBezTo>
                  <a:pt x="16082" y="5736"/>
                  <a:pt x="16794" y="5826"/>
                  <a:pt x="16794" y="5826"/>
                </a:cubicBezTo>
                <a:cubicBezTo>
                  <a:pt x="16794" y="5826"/>
                  <a:pt x="18111" y="3809"/>
                  <a:pt x="18111" y="3809"/>
                </a:cubicBezTo>
                <a:close/>
                <a:moveTo>
                  <a:pt x="16213" y="6715"/>
                </a:moveTo>
                <a:cubicBezTo>
                  <a:pt x="16213" y="6716"/>
                  <a:pt x="15482" y="6624"/>
                  <a:pt x="14761" y="6520"/>
                </a:cubicBezTo>
                <a:cubicBezTo>
                  <a:pt x="14045" y="6407"/>
                  <a:pt x="13331" y="6294"/>
                  <a:pt x="13331" y="6294"/>
                </a:cubicBezTo>
                <a:lnTo>
                  <a:pt x="11850" y="8285"/>
                </a:lnTo>
                <a:cubicBezTo>
                  <a:pt x="11850" y="8285"/>
                  <a:pt x="12606" y="8405"/>
                  <a:pt x="13362" y="8524"/>
                </a:cubicBezTo>
                <a:cubicBezTo>
                  <a:pt x="14123" y="8635"/>
                  <a:pt x="14895" y="8731"/>
                  <a:pt x="14895" y="8731"/>
                </a:cubicBezTo>
                <a:cubicBezTo>
                  <a:pt x="14895" y="8731"/>
                  <a:pt x="16213" y="6715"/>
                  <a:pt x="16213" y="6715"/>
                </a:cubicBezTo>
                <a:close/>
                <a:moveTo>
                  <a:pt x="14312" y="9620"/>
                </a:moveTo>
                <a:cubicBezTo>
                  <a:pt x="14312" y="9620"/>
                  <a:pt x="13522" y="9522"/>
                  <a:pt x="12744" y="9408"/>
                </a:cubicBezTo>
                <a:cubicBezTo>
                  <a:pt x="11970" y="9287"/>
                  <a:pt x="11197" y="9164"/>
                  <a:pt x="11197" y="9164"/>
                </a:cubicBezTo>
                <a:lnTo>
                  <a:pt x="9715" y="11156"/>
                </a:lnTo>
                <a:cubicBezTo>
                  <a:pt x="9715" y="11156"/>
                  <a:pt x="10528" y="11284"/>
                  <a:pt x="11341" y="11412"/>
                </a:cubicBezTo>
                <a:cubicBezTo>
                  <a:pt x="12160" y="11532"/>
                  <a:pt x="12990" y="11636"/>
                  <a:pt x="12990" y="11636"/>
                </a:cubicBezTo>
                <a:cubicBezTo>
                  <a:pt x="12990" y="11636"/>
                  <a:pt x="14312" y="9620"/>
                  <a:pt x="14312" y="9620"/>
                </a:cubicBezTo>
                <a:close/>
                <a:moveTo>
                  <a:pt x="12406" y="12525"/>
                </a:moveTo>
                <a:cubicBezTo>
                  <a:pt x="12406" y="12525"/>
                  <a:pt x="11558" y="12419"/>
                  <a:pt x="10722" y="12296"/>
                </a:cubicBezTo>
                <a:cubicBezTo>
                  <a:pt x="9891" y="12165"/>
                  <a:pt x="9060" y="12035"/>
                  <a:pt x="9060" y="12035"/>
                </a:cubicBezTo>
                <a:lnTo>
                  <a:pt x="7575" y="14026"/>
                </a:lnTo>
                <a:cubicBezTo>
                  <a:pt x="7575" y="14026"/>
                  <a:pt x="8446" y="14163"/>
                  <a:pt x="9318" y="14299"/>
                </a:cubicBezTo>
                <a:cubicBezTo>
                  <a:pt x="10193" y="14429"/>
                  <a:pt x="11083" y="14540"/>
                  <a:pt x="11083" y="14540"/>
                </a:cubicBezTo>
                <a:cubicBezTo>
                  <a:pt x="11083" y="14540"/>
                  <a:pt x="12406" y="12525"/>
                  <a:pt x="12406" y="12525"/>
                </a:cubicBezTo>
                <a:close/>
                <a:moveTo>
                  <a:pt x="10497" y="15428"/>
                </a:moveTo>
                <a:cubicBezTo>
                  <a:pt x="10497" y="15428"/>
                  <a:pt x="9590" y="15316"/>
                  <a:pt x="8697" y="15183"/>
                </a:cubicBezTo>
                <a:cubicBezTo>
                  <a:pt x="7809" y="15044"/>
                  <a:pt x="6920" y="14905"/>
                  <a:pt x="6920" y="14905"/>
                </a:cubicBezTo>
                <a:lnTo>
                  <a:pt x="5432" y="16896"/>
                </a:lnTo>
                <a:cubicBezTo>
                  <a:pt x="5432" y="16896"/>
                  <a:pt x="6361" y="17041"/>
                  <a:pt x="7290" y="17185"/>
                </a:cubicBezTo>
                <a:cubicBezTo>
                  <a:pt x="7751" y="17262"/>
                  <a:pt x="8230" y="17315"/>
                  <a:pt x="8581" y="17364"/>
                </a:cubicBezTo>
                <a:cubicBezTo>
                  <a:pt x="8935" y="17411"/>
                  <a:pt x="9170" y="17442"/>
                  <a:pt x="9170" y="17442"/>
                </a:cubicBezTo>
                <a:cubicBezTo>
                  <a:pt x="9170" y="17442"/>
                  <a:pt x="10497" y="15428"/>
                  <a:pt x="10497" y="15428"/>
                </a:cubicBezTo>
                <a:close/>
                <a:moveTo>
                  <a:pt x="8584" y="18331"/>
                </a:moveTo>
                <a:cubicBezTo>
                  <a:pt x="8584" y="18331"/>
                  <a:pt x="8344" y="18299"/>
                  <a:pt x="7984" y="18252"/>
                </a:cubicBezTo>
                <a:cubicBezTo>
                  <a:pt x="7626" y="18201"/>
                  <a:pt x="7138" y="18147"/>
                  <a:pt x="6668" y="18069"/>
                </a:cubicBezTo>
                <a:cubicBezTo>
                  <a:pt x="5721" y="17922"/>
                  <a:pt x="4774" y="17775"/>
                  <a:pt x="4774" y="17775"/>
                </a:cubicBezTo>
                <a:lnTo>
                  <a:pt x="3284" y="19765"/>
                </a:lnTo>
                <a:cubicBezTo>
                  <a:pt x="3284" y="19765"/>
                  <a:pt x="4271" y="19919"/>
                  <a:pt x="5257" y="20072"/>
                </a:cubicBezTo>
                <a:cubicBezTo>
                  <a:pt x="5748" y="20153"/>
                  <a:pt x="6254" y="20210"/>
                  <a:pt x="6628" y="20263"/>
                </a:cubicBezTo>
                <a:cubicBezTo>
                  <a:pt x="7004" y="20313"/>
                  <a:pt x="7254" y="20346"/>
                  <a:pt x="7254" y="20346"/>
                </a:cubicBezTo>
                <a:cubicBezTo>
                  <a:pt x="7254" y="20346"/>
                  <a:pt x="8584" y="18331"/>
                  <a:pt x="8584" y="18331"/>
                </a:cubicBezTo>
                <a:close/>
                <a:moveTo>
                  <a:pt x="21600" y="756"/>
                </a:moveTo>
                <a:lnTo>
                  <a:pt x="8961" y="21600"/>
                </a:lnTo>
                <a:cubicBezTo>
                  <a:pt x="8961" y="21600"/>
                  <a:pt x="8396" y="21526"/>
                  <a:pt x="7547" y="21414"/>
                </a:cubicBezTo>
                <a:cubicBezTo>
                  <a:pt x="6703" y="21298"/>
                  <a:pt x="5563" y="21164"/>
                  <a:pt x="4450" y="20992"/>
                </a:cubicBezTo>
                <a:cubicBezTo>
                  <a:pt x="2225" y="20644"/>
                  <a:pt x="0" y="20296"/>
                  <a:pt x="0" y="20296"/>
                </a:cubicBezTo>
                <a:lnTo>
                  <a:pt x="16284" y="0"/>
                </a:lnTo>
                <a:cubicBezTo>
                  <a:pt x="16284" y="0"/>
                  <a:pt x="17603" y="203"/>
                  <a:pt x="18922" y="407"/>
                </a:cubicBezTo>
                <a:cubicBezTo>
                  <a:pt x="20260" y="582"/>
                  <a:pt x="21600" y="756"/>
                  <a:pt x="21600" y="756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6129206" y="4905500"/>
            <a:ext cx="462236" cy="1108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978" y="15020"/>
                </a:moveTo>
                <a:cubicBezTo>
                  <a:pt x="13978" y="15020"/>
                  <a:pt x="15110" y="14906"/>
                  <a:pt x="16241" y="14793"/>
                </a:cubicBezTo>
                <a:cubicBezTo>
                  <a:pt x="16807" y="14735"/>
                  <a:pt x="17372" y="14678"/>
                  <a:pt x="17796" y="14635"/>
                </a:cubicBezTo>
                <a:cubicBezTo>
                  <a:pt x="18221" y="14593"/>
                  <a:pt x="18499" y="14558"/>
                  <a:pt x="18499" y="14558"/>
                </a:cubicBezTo>
                <a:lnTo>
                  <a:pt x="17421" y="12909"/>
                </a:lnTo>
                <a:cubicBezTo>
                  <a:pt x="17421" y="12909"/>
                  <a:pt x="17154" y="12943"/>
                  <a:pt x="16748" y="12982"/>
                </a:cubicBezTo>
                <a:cubicBezTo>
                  <a:pt x="16342" y="13023"/>
                  <a:pt x="15801" y="13078"/>
                  <a:pt x="15260" y="13134"/>
                </a:cubicBezTo>
                <a:cubicBezTo>
                  <a:pt x="14177" y="13243"/>
                  <a:pt x="13094" y="13352"/>
                  <a:pt x="13094" y="13352"/>
                </a:cubicBezTo>
                <a:cubicBezTo>
                  <a:pt x="13094" y="13352"/>
                  <a:pt x="13978" y="15020"/>
                  <a:pt x="13978" y="15020"/>
                </a:cubicBezTo>
                <a:close/>
                <a:moveTo>
                  <a:pt x="12620" y="12453"/>
                </a:moveTo>
                <a:cubicBezTo>
                  <a:pt x="12620" y="12453"/>
                  <a:pt x="13677" y="12347"/>
                  <a:pt x="14733" y="12239"/>
                </a:cubicBezTo>
                <a:cubicBezTo>
                  <a:pt x="15261" y="12186"/>
                  <a:pt x="15789" y="12132"/>
                  <a:pt x="16185" y="12092"/>
                </a:cubicBezTo>
                <a:cubicBezTo>
                  <a:pt x="16582" y="12053"/>
                  <a:pt x="16843" y="12021"/>
                  <a:pt x="16843" y="12021"/>
                </a:cubicBezTo>
                <a:lnTo>
                  <a:pt x="15772" y="10372"/>
                </a:lnTo>
                <a:lnTo>
                  <a:pt x="11742" y="10785"/>
                </a:lnTo>
                <a:cubicBezTo>
                  <a:pt x="11742" y="10785"/>
                  <a:pt x="12620" y="12453"/>
                  <a:pt x="12620" y="12453"/>
                </a:cubicBezTo>
                <a:close/>
                <a:moveTo>
                  <a:pt x="11271" y="9885"/>
                </a:moveTo>
                <a:lnTo>
                  <a:pt x="15197" y="9484"/>
                </a:lnTo>
                <a:lnTo>
                  <a:pt x="14133" y="7834"/>
                </a:lnTo>
                <a:lnTo>
                  <a:pt x="10400" y="8216"/>
                </a:lnTo>
                <a:cubicBezTo>
                  <a:pt x="10400" y="8216"/>
                  <a:pt x="11271" y="9885"/>
                  <a:pt x="11271" y="9885"/>
                </a:cubicBezTo>
                <a:close/>
                <a:moveTo>
                  <a:pt x="9932" y="7317"/>
                </a:moveTo>
                <a:lnTo>
                  <a:pt x="13561" y="6946"/>
                </a:lnTo>
                <a:lnTo>
                  <a:pt x="12502" y="5295"/>
                </a:lnTo>
                <a:lnTo>
                  <a:pt x="9067" y="5647"/>
                </a:lnTo>
                <a:cubicBezTo>
                  <a:pt x="9067" y="5647"/>
                  <a:pt x="9932" y="7317"/>
                  <a:pt x="9932" y="7317"/>
                </a:cubicBezTo>
                <a:close/>
                <a:moveTo>
                  <a:pt x="8603" y="4747"/>
                </a:moveTo>
                <a:lnTo>
                  <a:pt x="11933" y="4405"/>
                </a:lnTo>
                <a:lnTo>
                  <a:pt x="10881" y="2753"/>
                </a:lnTo>
                <a:lnTo>
                  <a:pt x="7744" y="3077"/>
                </a:lnTo>
                <a:cubicBezTo>
                  <a:pt x="7744" y="3077"/>
                  <a:pt x="8603" y="4747"/>
                  <a:pt x="8603" y="4747"/>
                </a:cubicBezTo>
                <a:close/>
                <a:moveTo>
                  <a:pt x="11369" y="15237"/>
                </a:moveTo>
                <a:lnTo>
                  <a:pt x="10596" y="13558"/>
                </a:lnTo>
                <a:cubicBezTo>
                  <a:pt x="10596" y="13558"/>
                  <a:pt x="9501" y="13644"/>
                  <a:pt x="8406" y="13731"/>
                </a:cubicBezTo>
                <a:cubicBezTo>
                  <a:pt x="7302" y="13797"/>
                  <a:pt x="6199" y="13863"/>
                  <a:pt x="6199" y="13863"/>
                </a:cubicBezTo>
                <a:lnTo>
                  <a:pt x="6778" y="15555"/>
                </a:lnTo>
                <a:cubicBezTo>
                  <a:pt x="6778" y="15555"/>
                  <a:pt x="7932" y="15493"/>
                  <a:pt x="9081" y="15417"/>
                </a:cubicBezTo>
                <a:cubicBezTo>
                  <a:pt x="10225" y="15327"/>
                  <a:pt x="11369" y="15237"/>
                  <a:pt x="11369" y="15237"/>
                </a:cubicBezTo>
                <a:close/>
                <a:moveTo>
                  <a:pt x="5890" y="12951"/>
                </a:moveTo>
                <a:cubicBezTo>
                  <a:pt x="5890" y="12951"/>
                  <a:pt x="6967" y="12887"/>
                  <a:pt x="8044" y="12823"/>
                </a:cubicBezTo>
                <a:cubicBezTo>
                  <a:pt x="9112" y="12738"/>
                  <a:pt x="10181" y="12654"/>
                  <a:pt x="10181" y="12654"/>
                </a:cubicBezTo>
                <a:lnTo>
                  <a:pt x="9414" y="10975"/>
                </a:lnTo>
                <a:cubicBezTo>
                  <a:pt x="9414" y="10975"/>
                  <a:pt x="8394" y="11057"/>
                  <a:pt x="7374" y="11138"/>
                </a:cubicBezTo>
                <a:cubicBezTo>
                  <a:pt x="6346" y="11198"/>
                  <a:pt x="5319" y="11259"/>
                  <a:pt x="5319" y="11259"/>
                </a:cubicBezTo>
                <a:cubicBezTo>
                  <a:pt x="5319" y="11259"/>
                  <a:pt x="5890" y="12951"/>
                  <a:pt x="5890" y="12951"/>
                </a:cubicBezTo>
                <a:close/>
                <a:moveTo>
                  <a:pt x="5012" y="10348"/>
                </a:moveTo>
                <a:cubicBezTo>
                  <a:pt x="5012" y="10348"/>
                  <a:pt x="6014" y="10289"/>
                  <a:pt x="7016" y="10230"/>
                </a:cubicBezTo>
                <a:cubicBezTo>
                  <a:pt x="8009" y="10151"/>
                  <a:pt x="9003" y="10071"/>
                  <a:pt x="9003" y="10071"/>
                </a:cubicBezTo>
                <a:lnTo>
                  <a:pt x="8242" y="8392"/>
                </a:lnTo>
                <a:cubicBezTo>
                  <a:pt x="8242" y="8392"/>
                  <a:pt x="7298" y="8468"/>
                  <a:pt x="6353" y="8544"/>
                </a:cubicBezTo>
                <a:cubicBezTo>
                  <a:pt x="5400" y="8599"/>
                  <a:pt x="4448" y="8655"/>
                  <a:pt x="4448" y="8655"/>
                </a:cubicBezTo>
                <a:cubicBezTo>
                  <a:pt x="4448" y="8655"/>
                  <a:pt x="5012" y="10348"/>
                  <a:pt x="5012" y="10348"/>
                </a:cubicBezTo>
                <a:close/>
                <a:moveTo>
                  <a:pt x="4145" y="7744"/>
                </a:moveTo>
                <a:cubicBezTo>
                  <a:pt x="4145" y="7744"/>
                  <a:pt x="5072" y="7690"/>
                  <a:pt x="5999" y="7636"/>
                </a:cubicBezTo>
                <a:cubicBezTo>
                  <a:pt x="6917" y="7561"/>
                  <a:pt x="7835" y="7487"/>
                  <a:pt x="7835" y="7487"/>
                </a:cubicBezTo>
                <a:lnTo>
                  <a:pt x="7081" y="5807"/>
                </a:lnTo>
                <a:cubicBezTo>
                  <a:pt x="7081" y="5807"/>
                  <a:pt x="6212" y="5878"/>
                  <a:pt x="5342" y="5948"/>
                </a:cubicBezTo>
                <a:cubicBezTo>
                  <a:pt x="4464" y="5999"/>
                  <a:pt x="3586" y="6050"/>
                  <a:pt x="3586" y="6050"/>
                </a:cubicBezTo>
                <a:cubicBezTo>
                  <a:pt x="3586" y="6050"/>
                  <a:pt x="4145" y="7744"/>
                  <a:pt x="4145" y="7744"/>
                </a:cubicBezTo>
                <a:close/>
                <a:moveTo>
                  <a:pt x="3288" y="5138"/>
                </a:moveTo>
                <a:cubicBezTo>
                  <a:pt x="3288" y="5138"/>
                  <a:pt x="4140" y="5089"/>
                  <a:pt x="4991" y="5039"/>
                </a:cubicBezTo>
                <a:cubicBezTo>
                  <a:pt x="5834" y="4971"/>
                  <a:pt x="6677" y="4903"/>
                  <a:pt x="6677" y="4903"/>
                </a:cubicBezTo>
                <a:lnTo>
                  <a:pt x="5930" y="3222"/>
                </a:lnTo>
                <a:cubicBezTo>
                  <a:pt x="5930" y="3222"/>
                  <a:pt x="5135" y="3287"/>
                  <a:pt x="4341" y="3351"/>
                </a:cubicBezTo>
                <a:cubicBezTo>
                  <a:pt x="3538" y="3398"/>
                  <a:pt x="2736" y="3445"/>
                  <a:pt x="2736" y="3445"/>
                </a:cubicBezTo>
                <a:cubicBezTo>
                  <a:pt x="2736" y="3445"/>
                  <a:pt x="3288" y="5138"/>
                  <a:pt x="3288" y="5138"/>
                </a:cubicBezTo>
                <a:close/>
                <a:moveTo>
                  <a:pt x="10863" y="0"/>
                </a:moveTo>
                <a:cubicBezTo>
                  <a:pt x="10863" y="0"/>
                  <a:pt x="13525" y="3752"/>
                  <a:pt x="16188" y="7505"/>
                </a:cubicBezTo>
                <a:cubicBezTo>
                  <a:pt x="18894" y="11252"/>
                  <a:pt x="21600" y="14999"/>
                  <a:pt x="21600" y="14999"/>
                </a:cubicBezTo>
                <a:cubicBezTo>
                  <a:pt x="21600" y="14999"/>
                  <a:pt x="20757" y="15438"/>
                  <a:pt x="19413" y="16102"/>
                </a:cubicBezTo>
                <a:cubicBezTo>
                  <a:pt x="18735" y="16427"/>
                  <a:pt x="17921" y="16793"/>
                  <a:pt x="17027" y="17194"/>
                </a:cubicBezTo>
                <a:cubicBezTo>
                  <a:pt x="16131" y="17590"/>
                  <a:pt x="15158" y="18031"/>
                  <a:pt x="14138" y="18429"/>
                </a:cubicBezTo>
                <a:cubicBezTo>
                  <a:pt x="13122" y="18837"/>
                  <a:pt x="12078" y="19245"/>
                  <a:pt x="11076" y="19627"/>
                </a:cubicBezTo>
                <a:cubicBezTo>
                  <a:pt x="10075" y="20013"/>
                  <a:pt x="9105" y="20337"/>
                  <a:pt x="8266" y="20633"/>
                </a:cubicBezTo>
                <a:cubicBezTo>
                  <a:pt x="6583" y="21214"/>
                  <a:pt x="5408" y="21600"/>
                  <a:pt x="5408" y="21600"/>
                </a:cubicBezTo>
                <a:cubicBezTo>
                  <a:pt x="5408" y="21600"/>
                  <a:pt x="4016" y="16415"/>
                  <a:pt x="2625" y="11232"/>
                </a:cubicBezTo>
                <a:cubicBezTo>
                  <a:pt x="1312" y="6044"/>
                  <a:pt x="0" y="856"/>
                  <a:pt x="0" y="856"/>
                </a:cubicBezTo>
                <a:cubicBezTo>
                  <a:pt x="0" y="856"/>
                  <a:pt x="196" y="850"/>
                  <a:pt x="490" y="841"/>
                </a:cubicBezTo>
                <a:cubicBezTo>
                  <a:pt x="781" y="825"/>
                  <a:pt x="1171" y="803"/>
                  <a:pt x="1560" y="781"/>
                </a:cubicBezTo>
                <a:cubicBezTo>
                  <a:pt x="2338" y="741"/>
                  <a:pt x="3117" y="701"/>
                  <a:pt x="3117" y="701"/>
                </a:cubicBezTo>
                <a:lnTo>
                  <a:pt x="3674" y="2196"/>
                </a:lnTo>
                <a:cubicBezTo>
                  <a:pt x="3674" y="2196"/>
                  <a:pt x="3978" y="2183"/>
                  <a:pt x="4424" y="2141"/>
                </a:cubicBezTo>
                <a:cubicBezTo>
                  <a:pt x="4871" y="2104"/>
                  <a:pt x="5469" y="2055"/>
                  <a:pt x="6066" y="2006"/>
                </a:cubicBezTo>
                <a:cubicBezTo>
                  <a:pt x="6664" y="1958"/>
                  <a:pt x="7263" y="1915"/>
                  <a:pt x="7702" y="1861"/>
                </a:cubicBezTo>
                <a:cubicBezTo>
                  <a:pt x="8143" y="1815"/>
                  <a:pt x="8439" y="1784"/>
                  <a:pt x="8439" y="1784"/>
                </a:cubicBezTo>
                <a:lnTo>
                  <a:pt x="7629" y="344"/>
                </a:lnTo>
                <a:cubicBezTo>
                  <a:pt x="7629" y="344"/>
                  <a:pt x="8443" y="267"/>
                  <a:pt x="9258" y="190"/>
                </a:cubicBezTo>
                <a:cubicBezTo>
                  <a:pt x="10060" y="95"/>
                  <a:pt x="10863" y="0"/>
                  <a:pt x="10863" y="0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5592419" y="4925949"/>
            <a:ext cx="253946" cy="654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26" y="3396"/>
                </a:moveTo>
                <a:cubicBezTo>
                  <a:pt x="18526" y="3396"/>
                  <a:pt x="17694" y="3347"/>
                  <a:pt x="16862" y="3297"/>
                </a:cubicBezTo>
                <a:cubicBezTo>
                  <a:pt x="16039" y="3229"/>
                  <a:pt x="15215" y="3162"/>
                  <a:pt x="15215" y="3162"/>
                </a:cubicBezTo>
                <a:lnTo>
                  <a:pt x="14420" y="4853"/>
                </a:lnTo>
                <a:cubicBezTo>
                  <a:pt x="14420" y="4853"/>
                  <a:pt x="15275" y="4922"/>
                  <a:pt x="16129" y="4992"/>
                </a:cubicBezTo>
                <a:cubicBezTo>
                  <a:pt x="16990" y="5051"/>
                  <a:pt x="17856" y="5096"/>
                  <a:pt x="17856" y="5096"/>
                </a:cubicBezTo>
                <a:cubicBezTo>
                  <a:pt x="17856" y="5096"/>
                  <a:pt x="18526" y="3396"/>
                  <a:pt x="18526" y="3396"/>
                </a:cubicBezTo>
                <a:close/>
                <a:moveTo>
                  <a:pt x="17492" y="6011"/>
                </a:moveTo>
                <a:cubicBezTo>
                  <a:pt x="17492" y="6011"/>
                  <a:pt x="16608" y="5966"/>
                  <a:pt x="15733" y="5904"/>
                </a:cubicBezTo>
                <a:cubicBezTo>
                  <a:pt x="14861" y="5834"/>
                  <a:pt x="13989" y="5763"/>
                  <a:pt x="13989" y="5763"/>
                </a:cubicBezTo>
                <a:lnTo>
                  <a:pt x="13189" y="7454"/>
                </a:lnTo>
                <a:cubicBezTo>
                  <a:pt x="13189" y="7454"/>
                  <a:pt x="14091" y="7526"/>
                  <a:pt x="14993" y="7599"/>
                </a:cubicBezTo>
                <a:cubicBezTo>
                  <a:pt x="15900" y="7665"/>
                  <a:pt x="16815" y="7711"/>
                  <a:pt x="16815" y="7711"/>
                </a:cubicBezTo>
                <a:cubicBezTo>
                  <a:pt x="16815" y="7711"/>
                  <a:pt x="17492" y="6011"/>
                  <a:pt x="17492" y="6011"/>
                </a:cubicBezTo>
                <a:close/>
                <a:moveTo>
                  <a:pt x="16450" y="8625"/>
                </a:moveTo>
                <a:cubicBezTo>
                  <a:pt x="16450" y="8625"/>
                  <a:pt x="15516" y="8580"/>
                  <a:pt x="14595" y="8511"/>
                </a:cubicBezTo>
                <a:cubicBezTo>
                  <a:pt x="13674" y="8438"/>
                  <a:pt x="12754" y="8365"/>
                  <a:pt x="12754" y="8365"/>
                </a:cubicBezTo>
                <a:lnTo>
                  <a:pt x="11945" y="10055"/>
                </a:lnTo>
                <a:cubicBezTo>
                  <a:pt x="11945" y="10055"/>
                  <a:pt x="12897" y="10131"/>
                  <a:pt x="13849" y="10206"/>
                </a:cubicBezTo>
                <a:cubicBezTo>
                  <a:pt x="14322" y="10248"/>
                  <a:pt x="14807" y="10267"/>
                  <a:pt x="15166" y="10290"/>
                </a:cubicBezTo>
                <a:cubicBezTo>
                  <a:pt x="15526" y="10311"/>
                  <a:pt x="15766" y="10324"/>
                  <a:pt x="15766" y="10324"/>
                </a:cubicBezTo>
                <a:cubicBezTo>
                  <a:pt x="15766" y="10324"/>
                  <a:pt x="16450" y="8625"/>
                  <a:pt x="16450" y="8625"/>
                </a:cubicBezTo>
                <a:close/>
                <a:moveTo>
                  <a:pt x="15396" y="11240"/>
                </a:moveTo>
                <a:cubicBezTo>
                  <a:pt x="15396" y="11240"/>
                  <a:pt x="15151" y="11227"/>
                  <a:pt x="14785" y="11205"/>
                </a:cubicBezTo>
                <a:cubicBezTo>
                  <a:pt x="14418" y="11182"/>
                  <a:pt x="13927" y="11161"/>
                  <a:pt x="13446" y="11118"/>
                </a:cubicBezTo>
                <a:cubicBezTo>
                  <a:pt x="12476" y="11042"/>
                  <a:pt x="11509" y="10965"/>
                  <a:pt x="11509" y="10965"/>
                </a:cubicBezTo>
                <a:lnTo>
                  <a:pt x="10693" y="12655"/>
                </a:lnTo>
                <a:cubicBezTo>
                  <a:pt x="10693" y="12655"/>
                  <a:pt x="11692" y="12734"/>
                  <a:pt x="12693" y="12811"/>
                </a:cubicBezTo>
                <a:cubicBezTo>
                  <a:pt x="13191" y="12855"/>
                  <a:pt x="13697" y="12881"/>
                  <a:pt x="14075" y="12903"/>
                </a:cubicBezTo>
                <a:cubicBezTo>
                  <a:pt x="14454" y="12924"/>
                  <a:pt x="14706" y="12938"/>
                  <a:pt x="14706" y="12938"/>
                </a:cubicBezTo>
                <a:cubicBezTo>
                  <a:pt x="14706" y="12938"/>
                  <a:pt x="15396" y="11240"/>
                  <a:pt x="15396" y="11240"/>
                </a:cubicBezTo>
                <a:close/>
                <a:moveTo>
                  <a:pt x="14333" y="13853"/>
                </a:moveTo>
                <a:cubicBezTo>
                  <a:pt x="14333" y="13853"/>
                  <a:pt x="14077" y="13839"/>
                  <a:pt x="13691" y="13816"/>
                </a:cubicBezTo>
                <a:cubicBezTo>
                  <a:pt x="13307" y="13795"/>
                  <a:pt x="12794" y="13768"/>
                  <a:pt x="12286" y="13723"/>
                </a:cubicBezTo>
                <a:cubicBezTo>
                  <a:pt x="11270" y="13643"/>
                  <a:pt x="10253" y="13564"/>
                  <a:pt x="10253" y="13564"/>
                </a:cubicBezTo>
                <a:lnTo>
                  <a:pt x="9431" y="15255"/>
                </a:lnTo>
                <a:cubicBezTo>
                  <a:pt x="9431" y="15255"/>
                  <a:pt x="10479" y="15336"/>
                  <a:pt x="11527" y="15417"/>
                </a:cubicBezTo>
                <a:cubicBezTo>
                  <a:pt x="12049" y="15462"/>
                  <a:pt x="12578" y="15493"/>
                  <a:pt x="12975" y="15514"/>
                </a:cubicBezTo>
                <a:cubicBezTo>
                  <a:pt x="13372" y="15536"/>
                  <a:pt x="13636" y="15551"/>
                  <a:pt x="13636" y="15551"/>
                </a:cubicBezTo>
                <a:cubicBezTo>
                  <a:pt x="13636" y="15551"/>
                  <a:pt x="14333" y="13853"/>
                  <a:pt x="14333" y="13853"/>
                </a:cubicBezTo>
                <a:close/>
                <a:moveTo>
                  <a:pt x="13334" y="3011"/>
                </a:moveTo>
                <a:cubicBezTo>
                  <a:pt x="13334" y="3011"/>
                  <a:pt x="12510" y="2948"/>
                  <a:pt x="11687" y="2883"/>
                </a:cubicBezTo>
                <a:cubicBezTo>
                  <a:pt x="11272" y="2857"/>
                  <a:pt x="10870" y="2810"/>
                  <a:pt x="10564" y="2779"/>
                </a:cubicBezTo>
                <a:cubicBezTo>
                  <a:pt x="10260" y="2749"/>
                  <a:pt x="10057" y="2728"/>
                  <a:pt x="10057" y="2728"/>
                </a:cubicBezTo>
                <a:lnTo>
                  <a:pt x="9066" y="4403"/>
                </a:lnTo>
                <a:cubicBezTo>
                  <a:pt x="9066" y="4403"/>
                  <a:pt x="9277" y="4425"/>
                  <a:pt x="9593" y="4457"/>
                </a:cubicBezTo>
                <a:cubicBezTo>
                  <a:pt x="9910" y="4487"/>
                  <a:pt x="10327" y="4538"/>
                  <a:pt x="10757" y="4566"/>
                </a:cubicBezTo>
                <a:cubicBezTo>
                  <a:pt x="11612" y="4632"/>
                  <a:pt x="12466" y="4698"/>
                  <a:pt x="12466" y="4698"/>
                </a:cubicBezTo>
                <a:cubicBezTo>
                  <a:pt x="12466" y="4698"/>
                  <a:pt x="13334" y="3011"/>
                  <a:pt x="13334" y="3011"/>
                </a:cubicBezTo>
                <a:close/>
                <a:moveTo>
                  <a:pt x="11998" y="5607"/>
                </a:moveTo>
                <a:cubicBezTo>
                  <a:pt x="11998" y="5607"/>
                  <a:pt x="11127" y="5539"/>
                  <a:pt x="10255" y="5471"/>
                </a:cubicBezTo>
                <a:cubicBezTo>
                  <a:pt x="9385" y="5400"/>
                  <a:pt x="8530" y="5305"/>
                  <a:pt x="8530" y="5305"/>
                </a:cubicBezTo>
                <a:lnTo>
                  <a:pt x="7531" y="6979"/>
                </a:lnTo>
                <a:cubicBezTo>
                  <a:pt x="7531" y="6979"/>
                  <a:pt x="8419" y="7076"/>
                  <a:pt x="9318" y="7152"/>
                </a:cubicBezTo>
                <a:cubicBezTo>
                  <a:pt x="10220" y="7222"/>
                  <a:pt x="11124" y="7292"/>
                  <a:pt x="11124" y="7292"/>
                </a:cubicBezTo>
                <a:cubicBezTo>
                  <a:pt x="11124" y="7292"/>
                  <a:pt x="11998" y="5607"/>
                  <a:pt x="11998" y="5607"/>
                </a:cubicBezTo>
                <a:close/>
                <a:moveTo>
                  <a:pt x="10650" y="8200"/>
                </a:moveTo>
                <a:cubicBezTo>
                  <a:pt x="10650" y="8200"/>
                  <a:pt x="9732" y="8128"/>
                  <a:pt x="8811" y="8057"/>
                </a:cubicBezTo>
                <a:cubicBezTo>
                  <a:pt x="7897" y="7978"/>
                  <a:pt x="6993" y="7881"/>
                  <a:pt x="6993" y="7880"/>
                </a:cubicBezTo>
                <a:lnTo>
                  <a:pt x="5987" y="9556"/>
                </a:lnTo>
                <a:cubicBezTo>
                  <a:pt x="5987" y="9556"/>
                  <a:pt x="6924" y="9654"/>
                  <a:pt x="7868" y="9739"/>
                </a:cubicBezTo>
                <a:cubicBezTo>
                  <a:pt x="8820" y="9811"/>
                  <a:pt x="9769" y="9885"/>
                  <a:pt x="9769" y="9885"/>
                </a:cubicBezTo>
                <a:cubicBezTo>
                  <a:pt x="9769" y="9885"/>
                  <a:pt x="10650" y="8200"/>
                  <a:pt x="10650" y="8200"/>
                </a:cubicBezTo>
                <a:close/>
                <a:moveTo>
                  <a:pt x="9295" y="10792"/>
                </a:moveTo>
                <a:cubicBezTo>
                  <a:pt x="9295" y="10792"/>
                  <a:pt x="8327" y="10717"/>
                  <a:pt x="7360" y="10642"/>
                </a:cubicBezTo>
                <a:cubicBezTo>
                  <a:pt x="6403" y="10550"/>
                  <a:pt x="5445" y="10457"/>
                  <a:pt x="5445" y="10457"/>
                </a:cubicBezTo>
                <a:lnTo>
                  <a:pt x="4433" y="12131"/>
                </a:lnTo>
                <a:cubicBezTo>
                  <a:pt x="4433" y="12131"/>
                  <a:pt x="5421" y="12227"/>
                  <a:pt x="6410" y="12324"/>
                </a:cubicBezTo>
                <a:cubicBezTo>
                  <a:pt x="7409" y="12400"/>
                  <a:pt x="8408" y="12478"/>
                  <a:pt x="8408" y="12478"/>
                </a:cubicBezTo>
                <a:cubicBezTo>
                  <a:pt x="8408" y="12478"/>
                  <a:pt x="9295" y="10792"/>
                  <a:pt x="9295" y="10792"/>
                </a:cubicBezTo>
                <a:close/>
                <a:moveTo>
                  <a:pt x="7928" y="13386"/>
                </a:moveTo>
                <a:cubicBezTo>
                  <a:pt x="7928" y="13386"/>
                  <a:pt x="6913" y="13306"/>
                  <a:pt x="5897" y="13228"/>
                </a:cubicBezTo>
                <a:cubicBezTo>
                  <a:pt x="4891" y="13130"/>
                  <a:pt x="3887" y="13032"/>
                  <a:pt x="3887" y="13032"/>
                </a:cubicBezTo>
                <a:lnTo>
                  <a:pt x="2869" y="14704"/>
                </a:lnTo>
                <a:cubicBezTo>
                  <a:pt x="2869" y="14704"/>
                  <a:pt x="3905" y="14806"/>
                  <a:pt x="4941" y="14907"/>
                </a:cubicBezTo>
                <a:cubicBezTo>
                  <a:pt x="5987" y="14988"/>
                  <a:pt x="7035" y="15069"/>
                  <a:pt x="7035" y="15069"/>
                </a:cubicBezTo>
                <a:cubicBezTo>
                  <a:pt x="7035" y="15069"/>
                  <a:pt x="7928" y="13386"/>
                  <a:pt x="7928" y="13386"/>
                </a:cubicBezTo>
                <a:close/>
                <a:moveTo>
                  <a:pt x="21600" y="803"/>
                </a:moveTo>
                <a:cubicBezTo>
                  <a:pt x="21600" y="803"/>
                  <a:pt x="19788" y="6004"/>
                  <a:pt x="17977" y="11205"/>
                </a:cubicBezTo>
                <a:cubicBezTo>
                  <a:pt x="16085" y="16403"/>
                  <a:pt x="14194" y="21600"/>
                  <a:pt x="14194" y="21600"/>
                </a:cubicBezTo>
                <a:cubicBezTo>
                  <a:pt x="14194" y="21600"/>
                  <a:pt x="13222" y="21218"/>
                  <a:pt x="11764" y="20647"/>
                </a:cubicBezTo>
                <a:cubicBezTo>
                  <a:pt x="10318" y="20094"/>
                  <a:pt x="8474" y="19269"/>
                  <a:pt x="6697" y="18482"/>
                </a:cubicBezTo>
                <a:cubicBezTo>
                  <a:pt x="4916" y="17693"/>
                  <a:pt x="3218" y="16901"/>
                  <a:pt x="2004" y="16269"/>
                </a:cubicBezTo>
                <a:cubicBezTo>
                  <a:pt x="802" y="15653"/>
                  <a:pt x="0" y="15242"/>
                  <a:pt x="0" y="15242"/>
                </a:cubicBezTo>
                <a:cubicBezTo>
                  <a:pt x="0" y="15242"/>
                  <a:pt x="2475" y="11433"/>
                  <a:pt x="4949" y="7625"/>
                </a:cubicBezTo>
                <a:cubicBezTo>
                  <a:pt x="7381" y="3813"/>
                  <a:pt x="9811" y="0"/>
                  <a:pt x="9811" y="0"/>
                </a:cubicBezTo>
                <a:cubicBezTo>
                  <a:pt x="9811" y="0"/>
                  <a:pt x="10691" y="80"/>
                  <a:pt x="11570" y="159"/>
                </a:cubicBezTo>
                <a:cubicBezTo>
                  <a:pt x="12443" y="250"/>
                  <a:pt x="13337" y="304"/>
                  <a:pt x="13336" y="304"/>
                </a:cubicBezTo>
                <a:lnTo>
                  <a:pt x="12558" y="1737"/>
                </a:lnTo>
                <a:lnTo>
                  <a:pt x="17596" y="2139"/>
                </a:lnTo>
                <a:lnTo>
                  <a:pt x="18231" y="642"/>
                </a:lnTo>
                <a:cubicBezTo>
                  <a:pt x="18231" y="642"/>
                  <a:pt x="21600" y="803"/>
                  <a:pt x="21600" y="803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6400156" y="4782806"/>
            <a:ext cx="562654" cy="5763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71" extrusionOk="0">
                <a:moveTo>
                  <a:pt x="10455" y="3168"/>
                </a:moveTo>
                <a:cubicBezTo>
                  <a:pt x="10455" y="3168"/>
                  <a:pt x="10127" y="3355"/>
                  <a:pt x="9779" y="3505"/>
                </a:cubicBezTo>
                <a:cubicBezTo>
                  <a:pt x="9436" y="3664"/>
                  <a:pt x="9093" y="3823"/>
                  <a:pt x="9093" y="3823"/>
                </a:cubicBezTo>
                <a:lnTo>
                  <a:pt x="9987" y="5567"/>
                </a:lnTo>
                <a:cubicBezTo>
                  <a:pt x="9987" y="5567"/>
                  <a:pt x="10342" y="5402"/>
                  <a:pt x="10698" y="5236"/>
                </a:cubicBezTo>
                <a:cubicBezTo>
                  <a:pt x="11059" y="5080"/>
                  <a:pt x="11400" y="4886"/>
                  <a:pt x="11400" y="4886"/>
                </a:cubicBezTo>
                <a:cubicBezTo>
                  <a:pt x="11400" y="4886"/>
                  <a:pt x="10455" y="3168"/>
                  <a:pt x="10455" y="3168"/>
                </a:cubicBezTo>
                <a:close/>
                <a:moveTo>
                  <a:pt x="11908" y="5813"/>
                </a:moveTo>
                <a:cubicBezTo>
                  <a:pt x="11908" y="5813"/>
                  <a:pt x="11806" y="5870"/>
                  <a:pt x="11626" y="5970"/>
                </a:cubicBezTo>
                <a:cubicBezTo>
                  <a:pt x="11442" y="6061"/>
                  <a:pt x="11177" y="6192"/>
                  <a:pt x="10861" y="6348"/>
                </a:cubicBezTo>
                <a:cubicBezTo>
                  <a:pt x="10545" y="6503"/>
                  <a:pt x="10175" y="6685"/>
                  <a:pt x="9780" y="6881"/>
                </a:cubicBezTo>
                <a:cubicBezTo>
                  <a:pt x="9582" y="6979"/>
                  <a:pt x="9379" y="7080"/>
                  <a:pt x="9172" y="7184"/>
                </a:cubicBezTo>
                <a:cubicBezTo>
                  <a:pt x="8959" y="7275"/>
                  <a:pt x="8742" y="7369"/>
                  <a:pt x="8527" y="7462"/>
                </a:cubicBezTo>
                <a:cubicBezTo>
                  <a:pt x="7656" y="7821"/>
                  <a:pt x="6814" y="8244"/>
                  <a:pt x="6143" y="8469"/>
                </a:cubicBezTo>
                <a:cubicBezTo>
                  <a:pt x="5483" y="8718"/>
                  <a:pt x="5043" y="8884"/>
                  <a:pt x="5043" y="8884"/>
                </a:cubicBezTo>
                <a:lnTo>
                  <a:pt x="5738" y="10713"/>
                </a:lnTo>
                <a:cubicBezTo>
                  <a:pt x="5738" y="10713"/>
                  <a:pt x="6194" y="10540"/>
                  <a:pt x="6878" y="10282"/>
                </a:cubicBezTo>
                <a:cubicBezTo>
                  <a:pt x="7573" y="10049"/>
                  <a:pt x="8447" y="9613"/>
                  <a:pt x="9347" y="9239"/>
                </a:cubicBezTo>
                <a:cubicBezTo>
                  <a:pt x="9571" y="9143"/>
                  <a:pt x="9795" y="9047"/>
                  <a:pt x="10015" y="8952"/>
                </a:cubicBezTo>
                <a:cubicBezTo>
                  <a:pt x="10230" y="8845"/>
                  <a:pt x="10442" y="8741"/>
                  <a:pt x="10646" y="8639"/>
                </a:cubicBezTo>
                <a:cubicBezTo>
                  <a:pt x="11056" y="8436"/>
                  <a:pt x="11438" y="8248"/>
                  <a:pt x="11766" y="8086"/>
                </a:cubicBezTo>
                <a:cubicBezTo>
                  <a:pt x="12093" y="7925"/>
                  <a:pt x="12367" y="7791"/>
                  <a:pt x="12558" y="7696"/>
                </a:cubicBezTo>
                <a:cubicBezTo>
                  <a:pt x="12744" y="7593"/>
                  <a:pt x="12850" y="7533"/>
                  <a:pt x="12850" y="7533"/>
                </a:cubicBezTo>
                <a:cubicBezTo>
                  <a:pt x="12850" y="7533"/>
                  <a:pt x="11908" y="5813"/>
                  <a:pt x="11908" y="5813"/>
                </a:cubicBezTo>
                <a:close/>
                <a:moveTo>
                  <a:pt x="13358" y="8459"/>
                </a:moveTo>
                <a:cubicBezTo>
                  <a:pt x="13358" y="8459"/>
                  <a:pt x="13249" y="8520"/>
                  <a:pt x="13059" y="8626"/>
                </a:cubicBezTo>
                <a:cubicBezTo>
                  <a:pt x="12865" y="8722"/>
                  <a:pt x="12587" y="8858"/>
                  <a:pt x="12252" y="9022"/>
                </a:cubicBezTo>
                <a:cubicBezTo>
                  <a:pt x="11918" y="9188"/>
                  <a:pt x="11529" y="9379"/>
                  <a:pt x="11112" y="9585"/>
                </a:cubicBezTo>
                <a:cubicBezTo>
                  <a:pt x="10904" y="9689"/>
                  <a:pt x="10688" y="9796"/>
                  <a:pt x="10469" y="9905"/>
                </a:cubicBezTo>
                <a:cubicBezTo>
                  <a:pt x="10245" y="10002"/>
                  <a:pt x="10017" y="10099"/>
                  <a:pt x="9789" y="10198"/>
                </a:cubicBezTo>
                <a:cubicBezTo>
                  <a:pt x="8872" y="10579"/>
                  <a:pt x="7981" y="11020"/>
                  <a:pt x="7273" y="11260"/>
                </a:cubicBezTo>
                <a:cubicBezTo>
                  <a:pt x="6577" y="11523"/>
                  <a:pt x="6112" y="11699"/>
                  <a:pt x="6112" y="11699"/>
                </a:cubicBezTo>
                <a:lnTo>
                  <a:pt x="6805" y="13529"/>
                </a:lnTo>
                <a:cubicBezTo>
                  <a:pt x="6805" y="13529"/>
                  <a:pt x="7285" y="13347"/>
                  <a:pt x="8005" y="13074"/>
                </a:cubicBezTo>
                <a:cubicBezTo>
                  <a:pt x="8737" y="12825"/>
                  <a:pt x="9660" y="12373"/>
                  <a:pt x="10606" y="11977"/>
                </a:cubicBezTo>
                <a:cubicBezTo>
                  <a:pt x="11561" y="11593"/>
                  <a:pt x="12456" y="11088"/>
                  <a:pt x="13153" y="10762"/>
                </a:cubicBezTo>
                <a:cubicBezTo>
                  <a:pt x="13499" y="10593"/>
                  <a:pt x="13787" y="10452"/>
                  <a:pt x="13989" y="10353"/>
                </a:cubicBezTo>
                <a:cubicBezTo>
                  <a:pt x="14185" y="10244"/>
                  <a:pt x="14297" y="10181"/>
                  <a:pt x="14297" y="10181"/>
                </a:cubicBezTo>
                <a:cubicBezTo>
                  <a:pt x="14297" y="10181"/>
                  <a:pt x="13358" y="8459"/>
                  <a:pt x="13358" y="8459"/>
                </a:cubicBezTo>
                <a:close/>
                <a:moveTo>
                  <a:pt x="14803" y="11110"/>
                </a:moveTo>
                <a:cubicBezTo>
                  <a:pt x="14803" y="11110"/>
                  <a:pt x="14689" y="11173"/>
                  <a:pt x="14489" y="11284"/>
                </a:cubicBezTo>
                <a:cubicBezTo>
                  <a:pt x="14283" y="11384"/>
                  <a:pt x="13991" y="11528"/>
                  <a:pt x="13639" y="11701"/>
                </a:cubicBezTo>
                <a:cubicBezTo>
                  <a:pt x="12929" y="12033"/>
                  <a:pt x="12017" y="12544"/>
                  <a:pt x="11046" y="12936"/>
                </a:cubicBezTo>
                <a:cubicBezTo>
                  <a:pt x="10083" y="13340"/>
                  <a:pt x="9142" y="13797"/>
                  <a:pt x="8398" y="14051"/>
                </a:cubicBezTo>
                <a:cubicBezTo>
                  <a:pt x="7665" y="14328"/>
                  <a:pt x="7176" y="14513"/>
                  <a:pt x="7176" y="14513"/>
                </a:cubicBezTo>
                <a:lnTo>
                  <a:pt x="7866" y="16344"/>
                </a:lnTo>
                <a:cubicBezTo>
                  <a:pt x="7866" y="16344"/>
                  <a:pt x="8370" y="16153"/>
                  <a:pt x="9127" y="15866"/>
                </a:cubicBezTo>
                <a:cubicBezTo>
                  <a:pt x="9894" y="15603"/>
                  <a:pt x="10868" y="15135"/>
                  <a:pt x="11861" y="14716"/>
                </a:cubicBezTo>
                <a:cubicBezTo>
                  <a:pt x="12863" y="14310"/>
                  <a:pt x="13806" y="13786"/>
                  <a:pt x="14539" y="13443"/>
                </a:cubicBezTo>
                <a:cubicBezTo>
                  <a:pt x="14901" y="13264"/>
                  <a:pt x="15203" y="13115"/>
                  <a:pt x="15415" y="13011"/>
                </a:cubicBezTo>
                <a:cubicBezTo>
                  <a:pt x="15622" y="12897"/>
                  <a:pt x="15739" y="12833"/>
                  <a:pt x="15739" y="12833"/>
                </a:cubicBezTo>
                <a:cubicBezTo>
                  <a:pt x="15739" y="12833"/>
                  <a:pt x="14803" y="11110"/>
                  <a:pt x="14803" y="11110"/>
                </a:cubicBezTo>
                <a:close/>
                <a:moveTo>
                  <a:pt x="16244" y="13761"/>
                </a:moveTo>
                <a:cubicBezTo>
                  <a:pt x="16244" y="13761"/>
                  <a:pt x="16124" y="13827"/>
                  <a:pt x="15913" y="13941"/>
                </a:cubicBezTo>
                <a:cubicBezTo>
                  <a:pt x="15698" y="14047"/>
                  <a:pt x="15390" y="14198"/>
                  <a:pt x="15022" y="14380"/>
                </a:cubicBezTo>
                <a:cubicBezTo>
                  <a:pt x="14279" y="14731"/>
                  <a:pt x="13317" y="15261"/>
                  <a:pt x="12299" y="15674"/>
                </a:cubicBezTo>
                <a:cubicBezTo>
                  <a:pt x="11289" y="16103"/>
                  <a:pt x="10299" y="16575"/>
                  <a:pt x="9519" y="16844"/>
                </a:cubicBezTo>
                <a:cubicBezTo>
                  <a:pt x="8749" y="17136"/>
                  <a:pt x="8236" y="17329"/>
                  <a:pt x="8236" y="17329"/>
                </a:cubicBezTo>
                <a:lnTo>
                  <a:pt x="8923" y="19162"/>
                </a:lnTo>
                <a:cubicBezTo>
                  <a:pt x="8923" y="19162"/>
                  <a:pt x="9452" y="18962"/>
                  <a:pt x="10246" y="18661"/>
                </a:cubicBezTo>
                <a:cubicBezTo>
                  <a:pt x="11049" y="18383"/>
                  <a:pt x="12072" y="17900"/>
                  <a:pt x="13112" y="17456"/>
                </a:cubicBezTo>
                <a:cubicBezTo>
                  <a:pt x="14160" y="17029"/>
                  <a:pt x="15153" y="16487"/>
                  <a:pt x="15918" y="16122"/>
                </a:cubicBezTo>
                <a:cubicBezTo>
                  <a:pt x="16299" y="15935"/>
                  <a:pt x="16615" y="15779"/>
                  <a:pt x="16837" y="15670"/>
                </a:cubicBezTo>
                <a:cubicBezTo>
                  <a:pt x="17058" y="15560"/>
                  <a:pt x="17179" y="15486"/>
                  <a:pt x="17179" y="15486"/>
                </a:cubicBezTo>
                <a:cubicBezTo>
                  <a:pt x="17179" y="15486"/>
                  <a:pt x="16244" y="13761"/>
                  <a:pt x="16244" y="13761"/>
                </a:cubicBezTo>
                <a:close/>
                <a:moveTo>
                  <a:pt x="3158" y="6366"/>
                </a:moveTo>
                <a:cubicBezTo>
                  <a:pt x="3158" y="6366"/>
                  <a:pt x="3071" y="6402"/>
                  <a:pt x="2934" y="6440"/>
                </a:cubicBezTo>
                <a:cubicBezTo>
                  <a:pt x="2798" y="6479"/>
                  <a:pt x="2617" y="6533"/>
                  <a:pt x="2435" y="6587"/>
                </a:cubicBezTo>
                <a:cubicBezTo>
                  <a:pt x="2074" y="6695"/>
                  <a:pt x="1712" y="6804"/>
                  <a:pt x="1712" y="6804"/>
                </a:cubicBezTo>
                <a:lnTo>
                  <a:pt x="2324" y="8660"/>
                </a:lnTo>
                <a:cubicBezTo>
                  <a:pt x="2324" y="8660"/>
                  <a:pt x="2700" y="8547"/>
                  <a:pt x="3075" y="8433"/>
                </a:cubicBezTo>
                <a:cubicBezTo>
                  <a:pt x="3263" y="8378"/>
                  <a:pt x="3451" y="8322"/>
                  <a:pt x="3592" y="8279"/>
                </a:cubicBezTo>
                <a:cubicBezTo>
                  <a:pt x="3734" y="8241"/>
                  <a:pt x="3825" y="8204"/>
                  <a:pt x="3825" y="8204"/>
                </a:cubicBezTo>
                <a:cubicBezTo>
                  <a:pt x="3825" y="8204"/>
                  <a:pt x="3158" y="6366"/>
                  <a:pt x="3158" y="6366"/>
                </a:cubicBezTo>
                <a:close/>
                <a:moveTo>
                  <a:pt x="4184" y="9195"/>
                </a:moveTo>
                <a:lnTo>
                  <a:pt x="2653" y="9660"/>
                </a:lnTo>
                <a:lnTo>
                  <a:pt x="3262" y="11517"/>
                </a:lnTo>
                <a:lnTo>
                  <a:pt x="4849" y="11036"/>
                </a:lnTo>
                <a:cubicBezTo>
                  <a:pt x="4849" y="11036"/>
                  <a:pt x="4184" y="9195"/>
                  <a:pt x="4184" y="9195"/>
                </a:cubicBezTo>
                <a:close/>
                <a:moveTo>
                  <a:pt x="5205" y="12027"/>
                </a:moveTo>
                <a:lnTo>
                  <a:pt x="3589" y="12517"/>
                </a:lnTo>
                <a:lnTo>
                  <a:pt x="4196" y="14377"/>
                </a:lnTo>
                <a:lnTo>
                  <a:pt x="5867" y="13868"/>
                </a:lnTo>
                <a:cubicBezTo>
                  <a:pt x="5867" y="13868"/>
                  <a:pt x="5205" y="12027"/>
                  <a:pt x="5205" y="12027"/>
                </a:cubicBezTo>
                <a:close/>
                <a:moveTo>
                  <a:pt x="6221" y="14859"/>
                </a:moveTo>
                <a:lnTo>
                  <a:pt x="4522" y="15378"/>
                </a:lnTo>
                <a:lnTo>
                  <a:pt x="5125" y="17236"/>
                </a:lnTo>
                <a:lnTo>
                  <a:pt x="6880" y="16700"/>
                </a:lnTo>
                <a:cubicBezTo>
                  <a:pt x="6880" y="16700"/>
                  <a:pt x="6221" y="14859"/>
                  <a:pt x="6221" y="14859"/>
                </a:cubicBezTo>
                <a:close/>
                <a:moveTo>
                  <a:pt x="7234" y="17691"/>
                </a:moveTo>
                <a:lnTo>
                  <a:pt x="5449" y="18238"/>
                </a:lnTo>
                <a:lnTo>
                  <a:pt x="6050" y="20098"/>
                </a:lnTo>
                <a:lnTo>
                  <a:pt x="7889" y="19532"/>
                </a:lnTo>
                <a:cubicBezTo>
                  <a:pt x="7889" y="19532"/>
                  <a:pt x="7234" y="17691"/>
                  <a:pt x="7234" y="17691"/>
                </a:cubicBezTo>
                <a:close/>
                <a:moveTo>
                  <a:pt x="4715" y="7882"/>
                </a:moveTo>
                <a:lnTo>
                  <a:pt x="6196" y="7358"/>
                </a:lnTo>
                <a:lnTo>
                  <a:pt x="5442" y="5553"/>
                </a:lnTo>
                <a:lnTo>
                  <a:pt x="4015" y="6055"/>
                </a:lnTo>
                <a:cubicBezTo>
                  <a:pt x="4015" y="6055"/>
                  <a:pt x="4715" y="7882"/>
                  <a:pt x="4715" y="7882"/>
                </a:cubicBezTo>
                <a:close/>
                <a:moveTo>
                  <a:pt x="7369" y="6798"/>
                </a:moveTo>
                <a:cubicBezTo>
                  <a:pt x="7369" y="6798"/>
                  <a:pt x="7732" y="6649"/>
                  <a:pt x="8095" y="6500"/>
                </a:cubicBezTo>
                <a:cubicBezTo>
                  <a:pt x="8277" y="6426"/>
                  <a:pt x="8459" y="6352"/>
                  <a:pt x="8595" y="6297"/>
                </a:cubicBezTo>
                <a:cubicBezTo>
                  <a:pt x="8733" y="6245"/>
                  <a:pt x="8819" y="6197"/>
                  <a:pt x="8819" y="6197"/>
                </a:cubicBezTo>
                <a:lnTo>
                  <a:pt x="7969" y="4431"/>
                </a:lnTo>
                <a:cubicBezTo>
                  <a:pt x="7969" y="4431"/>
                  <a:pt x="7886" y="4477"/>
                  <a:pt x="7754" y="4529"/>
                </a:cubicBezTo>
                <a:cubicBezTo>
                  <a:pt x="7623" y="4583"/>
                  <a:pt x="7447" y="4653"/>
                  <a:pt x="7271" y="4724"/>
                </a:cubicBezTo>
                <a:cubicBezTo>
                  <a:pt x="6922" y="4867"/>
                  <a:pt x="6572" y="5009"/>
                  <a:pt x="6572" y="5009"/>
                </a:cubicBezTo>
                <a:cubicBezTo>
                  <a:pt x="6572" y="5009"/>
                  <a:pt x="7369" y="6798"/>
                  <a:pt x="7369" y="6798"/>
                </a:cubicBezTo>
                <a:close/>
                <a:moveTo>
                  <a:pt x="9751" y="0"/>
                </a:moveTo>
                <a:cubicBezTo>
                  <a:pt x="9751" y="0"/>
                  <a:pt x="12729" y="5196"/>
                  <a:pt x="15707" y="10392"/>
                </a:cubicBezTo>
                <a:cubicBezTo>
                  <a:pt x="18653" y="15607"/>
                  <a:pt x="21600" y="20820"/>
                  <a:pt x="21600" y="20820"/>
                </a:cubicBezTo>
                <a:cubicBezTo>
                  <a:pt x="21600" y="20820"/>
                  <a:pt x="21339" y="20859"/>
                  <a:pt x="20881" y="20926"/>
                </a:cubicBezTo>
                <a:cubicBezTo>
                  <a:pt x="20427" y="20997"/>
                  <a:pt x="19776" y="21089"/>
                  <a:pt x="18983" y="21157"/>
                </a:cubicBezTo>
                <a:cubicBezTo>
                  <a:pt x="18205" y="21230"/>
                  <a:pt x="17297" y="21315"/>
                  <a:pt x="16324" y="21406"/>
                </a:cubicBezTo>
                <a:cubicBezTo>
                  <a:pt x="15348" y="21465"/>
                  <a:pt x="14310" y="21502"/>
                  <a:pt x="13293" y="21542"/>
                </a:cubicBezTo>
                <a:cubicBezTo>
                  <a:pt x="12281" y="21600"/>
                  <a:pt x="11243" y="21554"/>
                  <a:pt x="10302" y="21550"/>
                </a:cubicBezTo>
                <a:cubicBezTo>
                  <a:pt x="9357" y="21541"/>
                  <a:pt x="8487" y="21522"/>
                  <a:pt x="7732" y="21459"/>
                </a:cubicBezTo>
                <a:cubicBezTo>
                  <a:pt x="6250" y="21354"/>
                  <a:pt x="5262" y="21285"/>
                  <a:pt x="5262" y="21285"/>
                </a:cubicBezTo>
                <a:cubicBezTo>
                  <a:pt x="5262" y="21285"/>
                  <a:pt x="3957" y="17015"/>
                  <a:pt x="2651" y="12745"/>
                </a:cubicBezTo>
                <a:cubicBezTo>
                  <a:pt x="1325" y="8482"/>
                  <a:pt x="0" y="4218"/>
                  <a:pt x="0" y="4218"/>
                </a:cubicBezTo>
                <a:lnTo>
                  <a:pt x="1543" y="3708"/>
                </a:lnTo>
                <a:lnTo>
                  <a:pt x="2093" y="5278"/>
                </a:lnTo>
                <a:cubicBezTo>
                  <a:pt x="2093" y="5278"/>
                  <a:pt x="2560" y="5146"/>
                  <a:pt x="3235" y="4874"/>
                </a:cubicBezTo>
                <a:cubicBezTo>
                  <a:pt x="3910" y="4604"/>
                  <a:pt x="4839" y="4310"/>
                  <a:pt x="5717" y="3896"/>
                </a:cubicBezTo>
                <a:cubicBezTo>
                  <a:pt x="6163" y="3705"/>
                  <a:pt x="6609" y="3514"/>
                  <a:pt x="7028" y="3336"/>
                </a:cubicBezTo>
                <a:cubicBezTo>
                  <a:pt x="7444" y="3154"/>
                  <a:pt x="7817" y="2949"/>
                  <a:pt x="8146" y="2794"/>
                </a:cubicBezTo>
                <a:cubicBezTo>
                  <a:pt x="8800" y="2475"/>
                  <a:pt x="9237" y="2262"/>
                  <a:pt x="9237" y="2262"/>
                </a:cubicBezTo>
                <a:lnTo>
                  <a:pt x="8421" y="740"/>
                </a:lnTo>
                <a:cubicBezTo>
                  <a:pt x="8421" y="740"/>
                  <a:pt x="8506" y="696"/>
                  <a:pt x="8633" y="633"/>
                </a:cubicBezTo>
                <a:cubicBezTo>
                  <a:pt x="8757" y="562"/>
                  <a:pt x="8923" y="467"/>
                  <a:pt x="9087" y="374"/>
                </a:cubicBezTo>
                <a:cubicBezTo>
                  <a:pt x="9419" y="186"/>
                  <a:pt x="9751" y="0"/>
                  <a:pt x="9751" y="0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5219224" y="4782806"/>
            <a:ext cx="307375" cy="3325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5" extrusionOk="0">
                <a:moveTo>
                  <a:pt x="3511" y="13159"/>
                </a:moveTo>
                <a:cubicBezTo>
                  <a:pt x="3511" y="13159"/>
                  <a:pt x="4137" y="13520"/>
                  <a:pt x="5131" y="13965"/>
                </a:cubicBezTo>
                <a:cubicBezTo>
                  <a:pt x="6112" y="14431"/>
                  <a:pt x="7421" y="15052"/>
                  <a:pt x="8729" y="15673"/>
                </a:cubicBezTo>
                <a:cubicBezTo>
                  <a:pt x="10070" y="16232"/>
                  <a:pt x="11410" y="16789"/>
                  <a:pt x="12415" y="17210"/>
                </a:cubicBezTo>
                <a:cubicBezTo>
                  <a:pt x="13413" y="17647"/>
                  <a:pt x="14102" y="17884"/>
                  <a:pt x="14102" y="17884"/>
                </a:cubicBezTo>
                <a:lnTo>
                  <a:pt x="15180" y="15489"/>
                </a:lnTo>
                <a:cubicBezTo>
                  <a:pt x="15180" y="15489"/>
                  <a:pt x="14509" y="15260"/>
                  <a:pt x="13539" y="14832"/>
                </a:cubicBezTo>
                <a:cubicBezTo>
                  <a:pt x="12560" y="14425"/>
                  <a:pt x="11256" y="13881"/>
                  <a:pt x="9951" y="13337"/>
                </a:cubicBezTo>
                <a:cubicBezTo>
                  <a:pt x="8676" y="12731"/>
                  <a:pt x="7403" y="12128"/>
                  <a:pt x="6447" y="11675"/>
                </a:cubicBezTo>
                <a:cubicBezTo>
                  <a:pt x="5480" y="11241"/>
                  <a:pt x="4871" y="10890"/>
                  <a:pt x="4871" y="10890"/>
                </a:cubicBezTo>
                <a:cubicBezTo>
                  <a:pt x="4871" y="10890"/>
                  <a:pt x="3511" y="13159"/>
                  <a:pt x="3511" y="13159"/>
                </a:cubicBezTo>
                <a:close/>
                <a:moveTo>
                  <a:pt x="5910" y="9153"/>
                </a:moveTo>
                <a:cubicBezTo>
                  <a:pt x="5912" y="9153"/>
                  <a:pt x="6507" y="9497"/>
                  <a:pt x="7454" y="9921"/>
                </a:cubicBezTo>
                <a:cubicBezTo>
                  <a:pt x="8390" y="10365"/>
                  <a:pt x="9638" y="10957"/>
                  <a:pt x="10885" y="11549"/>
                </a:cubicBezTo>
                <a:cubicBezTo>
                  <a:pt x="12163" y="12082"/>
                  <a:pt x="13440" y="12615"/>
                  <a:pt x="14398" y="13014"/>
                </a:cubicBezTo>
                <a:cubicBezTo>
                  <a:pt x="15348" y="13432"/>
                  <a:pt x="16005" y="13657"/>
                  <a:pt x="16005" y="13657"/>
                </a:cubicBezTo>
                <a:lnTo>
                  <a:pt x="17084" y="11263"/>
                </a:lnTo>
                <a:cubicBezTo>
                  <a:pt x="17084" y="11263"/>
                  <a:pt x="16445" y="11044"/>
                  <a:pt x="15522" y="10638"/>
                </a:cubicBezTo>
                <a:cubicBezTo>
                  <a:pt x="14591" y="10248"/>
                  <a:pt x="13349" y="9730"/>
                  <a:pt x="12106" y="9213"/>
                </a:cubicBezTo>
                <a:cubicBezTo>
                  <a:pt x="10894" y="8638"/>
                  <a:pt x="9681" y="8061"/>
                  <a:pt x="8771" y="7629"/>
                </a:cubicBezTo>
                <a:cubicBezTo>
                  <a:pt x="7849" y="7221"/>
                  <a:pt x="7271" y="6884"/>
                  <a:pt x="7271" y="6884"/>
                </a:cubicBezTo>
                <a:cubicBezTo>
                  <a:pt x="7271" y="6884"/>
                  <a:pt x="5910" y="9153"/>
                  <a:pt x="5910" y="9153"/>
                </a:cubicBezTo>
                <a:close/>
                <a:moveTo>
                  <a:pt x="8311" y="5146"/>
                </a:moveTo>
                <a:cubicBezTo>
                  <a:pt x="8311" y="5146"/>
                  <a:pt x="8876" y="5477"/>
                  <a:pt x="9778" y="5877"/>
                </a:cubicBezTo>
                <a:cubicBezTo>
                  <a:pt x="10668" y="6300"/>
                  <a:pt x="11854" y="6863"/>
                  <a:pt x="13041" y="7425"/>
                </a:cubicBezTo>
                <a:cubicBezTo>
                  <a:pt x="14256" y="7932"/>
                  <a:pt x="15471" y="8439"/>
                  <a:pt x="16382" y="8818"/>
                </a:cubicBezTo>
                <a:cubicBezTo>
                  <a:pt x="17284" y="9218"/>
                  <a:pt x="17910" y="9431"/>
                  <a:pt x="17910" y="9431"/>
                </a:cubicBezTo>
                <a:lnTo>
                  <a:pt x="18989" y="7035"/>
                </a:lnTo>
                <a:cubicBezTo>
                  <a:pt x="18989" y="7035"/>
                  <a:pt x="18381" y="6829"/>
                  <a:pt x="17505" y="6441"/>
                </a:cubicBezTo>
                <a:cubicBezTo>
                  <a:pt x="16620" y="6073"/>
                  <a:pt x="15441" y="5582"/>
                  <a:pt x="14262" y="5091"/>
                </a:cubicBezTo>
                <a:cubicBezTo>
                  <a:pt x="13110" y="4542"/>
                  <a:pt x="11958" y="3997"/>
                  <a:pt x="11095" y="3585"/>
                </a:cubicBezTo>
                <a:cubicBezTo>
                  <a:pt x="10218" y="3198"/>
                  <a:pt x="9670" y="2877"/>
                  <a:pt x="9670" y="2877"/>
                </a:cubicBezTo>
                <a:cubicBezTo>
                  <a:pt x="9670" y="2877"/>
                  <a:pt x="8311" y="5146"/>
                  <a:pt x="8311" y="5146"/>
                </a:cubicBezTo>
                <a:close/>
                <a:moveTo>
                  <a:pt x="8227" y="18682"/>
                </a:moveTo>
                <a:cubicBezTo>
                  <a:pt x="8503" y="18140"/>
                  <a:pt x="8347" y="17550"/>
                  <a:pt x="7885" y="17354"/>
                </a:cubicBezTo>
                <a:cubicBezTo>
                  <a:pt x="7434" y="17137"/>
                  <a:pt x="6835" y="17395"/>
                  <a:pt x="6548" y="17932"/>
                </a:cubicBezTo>
                <a:cubicBezTo>
                  <a:pt x="6262" y="18467"/>
                  <a:pt x="6405" y="19080"/>
                  <a:pt x="6869" y="19302"/>
                </a:cubicBezTo>
                <a:cubicBezTo>
                  <a:pt x="7342" y="19502"/>
                  <a:pt x="7953" y="19219"/>
                  <a:pt x="8227" y="18682"/>
                </a:cubicBezTo>
                <a:close/>
                <a:moveTo>
                  <a:pt x="0" y="14988"/>
                </a:moveTo>
                <a:lnTo>
                  <a:pt x="9390" y="0"/>
                </a:lnTo>
                <a:lnTo>
                  <a:pt x="10908" y="810"/>
                </a:lnTo>
                <a:lnTo>
                  <a:pt x="10710" y="1141"/>
                </a:lnTo>
                <a:cubicBezTo>
                  <a:pt x="10710" y="1141"/>
                  <a:pt x="11246" y="1454"/>
                  <a:pt x="12103" y="1832"/>
                </a:cubicBezTo>
                <a:cubicBezTo>
                  <a:pt x="12946" y="2233"/>
                  <a:pt x="14071" y="2768"/>
                  <a:pt x="15197" y="3303"/>
                </a:cubicBezTo>
                <a:cubicBezTo>
                  <a:pt x="16348" y="3782"/>
                  <a:pt x="17501" y="4262"/>
                  <a:pt x="18366" y="4623"/>
                </a:cubicBezTo>
                <a:cubicBezTo>
                  <a:pt x="19220" y="5002"/>
                  <a:pt x="19814" y="5204"/>
                  <a:pt x="19814" y="5204"/>
                </a:cubicBezTo>
                <a:lnTo>
                  <a:pt x="19970" y="4856"/>
                </a:lnTo>
                <a:lnTo>
                  <a:pt x="21600" y="5441"/>
                </a:lnTo>
                <a:lnTo>
                  <a:pt x="14736" y="21558"/>
                </a:lnTo>
                <a:cubicBezTo>
                  <a:pt x="14736" y="21558"/>
                  <a:pt x="14189" y="21563"/>
                  <a:pt x="13369" y="21573"/>
                </a:cubicBezTo>
                <a:cubicBezTo>
                  <a:pt x="12544" y="21588"/>
                  <a:pt x="11439" y="21600"/>
                  <a:pt x="10351" y="21540"/>
                </a:cubicBezTo>
                <a:cubicBezTo>
                  <a:pt x="8129" y="21450"/>
                  <a:pt x="5907" y="21363"/>
                  <a:pt x="5907" y="21363"/>
                </a:cubicBezTo>
                <a:cubicBezTo>
                  <a:pt x="5907" y="21363"/>
                  <a:pt x="4385" y="19785"/>
                  <a:pt x="2863" y="18207"/>
                </a:cubicBezTo>
                <a:cubicBezTo>
                  <a:pt x="2104" y="17447"/>
                  <a:pt x="1400" y="16616"/>
                  <a:pt x="873" y="16003"/>
                </a:cubicBezTo>
                <a:cubicBezTo>
                  <a:pt x="349" y="15395"/>
                  <a:pt x="0" y="14988"/>
                  <a:pt x="0" y="14988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4314355" y="4205121"/>
            <a:ext cx="604231" cy="4796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15" y="7846"/>
                </a:moveTo>
                <a:cubicBezTo>
                  <a:pt x="19615" y="7846"/>
                  <a:pt x="19433" y="7494"/>
                  <a:pt x="19162" y="6966"/>
                </a:cubicBezTo>
                <a:cubicBezTo>
                  <a:pt x="18898" y="6431"/>
                  <a:pt x="18583" y="5691"/>
                  <a:pt x="18245" y="4968"/>
                </a:cubicBezTo>
                <a:cubicBezTo>
                  <a:pt x="17893" y="4255"/>
                  <a:pt x="17614" y="3492"/>
                  <a:pt x="17382" y="2935"/>
                </a:cubicBezTo>
                <a:cubicBezTo>
                  <a:pt x="17153" y="2377"/>
                  <a:pt x="17001" y="2004"/>
                  <a:pt x="17001" y="2004"/>
                </a:cubicBezTo>
                <a:lnTo>
                  <a:pt x="15717" y="2798"/>
                </a:lnTo>
                <a:cubicBezTo>
                  <a:pt x="15717" y="2798"/>
                  <a:pt x="15874" y="3182"/>
                  <a:pt x="16110" y="3757"/>
                </a:cubicBezTo>
                <a:cubicBezTo>
                  <a:pt x="16348" y="4330"/>
                  <a:pt x="16637" y="5115"/>
                  <a:pt x="16997" y="5851"/>
                </a:cubicBezTo>
                <a:cubicBezTo>
                  <a:pt x="17346" y="6594"/>
                  <a:pt x="17671" y="7356"/>
                  <a:pt x="17943" y="7906"/>
                </a:cubicBezTo>
                <a:cubicBezTo>
                  <a:pt x="18222" y="8451"/>
                  <a:pt x="18408" y="8814"/>
                  <a:pt x="18408" y="8814"/>
                </a:cubicBezTo>
                <a:cubicBezTo>
                  <a:pt x="18408" y="8814"/>
                  <a:pt x="19615" y="7846"/>
                  <a:pt x="19615" y="7846"/>
                </a:cubicBezTo>
                <a:close/>
                <a:moveTo>
                  <a:pt x="17487" y="9552"/>
                </a:moveTo>
                <a:cubicBezTo>
                  <a:pt x="17487" y="9552"/>
                  <a:pt x="17297" y="9181"/>
                  <a:pt x="17012" y="8625"/>
                </a:cubicBezTo>
                <a:cubicBezTo>
                  <a:pt x="16734" y="8063"/>
                  <a:pt x="16401" y="7285"/>
                  <a:pt x="16045" y="6525"/>
                </a:cubicBezTo>
                <a:cubicBezTo>
                  <a:pt x="15677" y="5771"/>
                  <a:pt x="15381" y="4970"/>
                  <a:pt x="15138" y="4383"/>
                </a:cubicBezTo>
                <a:cubicBezTo>
                  <a:pt x="14897" y="3796"/>
                  <a:pt x="14737" y="3403"/>
                  <a:pt x="14737" y="3403"/>
                </a:cubicBezTo>
                <a:lnTo>
                  <a:pt x="13453" y="4197"/>
                </a:lnTo>
                <a:cubicBezTo>
                  <a:pt x="13453" y="4197"/>
                  <a:pt x="13618" y="4600"/>
                  <a:pt x="13865" y="5205"/>
                </a:cubicBezTo>
                <a:cubicBezTo>
                  <a:pt x="14116" y="5808"/>
                  <a:pt x="14421" y="6631"/>
                  <a:pt x="14798" y="7406"/>
                </a:cubicBezTo>
                <a:cubicBezTo>
                  <a:pt x="15164" y="8188"/>
                  <a:pt x="15507" y="8987"/>
                  <a:pt x="15792" y="9566"/>
                </a:cubicBezTo>
                <a:cubicBezTo>
                  <a:pt x="16085" y="10138"/>
                  <a:pt x="16281" y="10519"/>
                  <a:pt x="16281" y="10519"/>
                </a:cubicBezTo>
                <a:cubicBezTo>
                  <a:pt x="16281" y="10519"/>
                  <a:pt x="17487" y="9552"/>
                  <a:pt x="17487" y="9552"/>
                </a:cubicBezTo>
                <a:close/>
                <a:moveTo>
                  <a:pt x="15359" y="11259"/>
                </a:moveTo>
                <a:cubicBezTo>
                  <a:pt x="15359" y="11259"/>
                  <a:pt x="15159" y="10869"/>
                  <a:pt x="14860" y="10285"/>
                </a:cubicBezTo>
                <a:cubicBezTo>
                  <a:pt x="14569" y="9694"/>
                  <a:pt x="14218" y="8879"/>
                  <a:pt x="13845" y="8079"/>
                </a:cubicBezTo>
                <a:cubicBezTo>
                  <a:pt x="13460" y="7288"/>
                  <a:pt x="13148" y="6449"/>
                  <a:pt x="12892" y="5833"/>
                </a:cubicBezTo>
                <a:cubicBezTo>
                  <a:pt x="12640" y="5215"/>
                  <a:pt x="12472" y="4803"/>
                  <a:pt x="12472" y="4803"/>
                </a:cubicBezTo>
                <a:lnTo>
                  <a:pt x="11189" y="5596"/>
                </a:lnTo>
                <a:cubicBezTo>
                  <a:pt x="11189" y="5596"/>
                  <a:pt x="11362" y="6019"/>
                  <a:pt x="11621" y="6654"/>
                </a:cubicBezTo>
                <a:cubicBezTo>
                  <a:pt x="11883" y="7286"/>
                  <a:pt x="12205" y="8148"/>
                  <a:pt x="12599" y="8961"/>
                </a:cubicBezTo>
                <a:cubicBezTo>
                  <a:pt x="12982" y="9781"/>
                  <a:pt x="13342" y="10618"/>
                  <a:pt x="13642" y="11224"/>
                </a:cubicBezTo>
                <a:cubicBezTo>
                  <a:pt x="13948" y="11825"/>
                  <a:pt x="14153" y="12226"/>
                  <a:pt x="14153" y="12226"/>
                </a:cubicBezTo>
                <a:cubicBezTo>
                  <a:pt x="14153" y="12226"/>
                  <a:pt x="15359" y="11259"/>
                  <a:pt x="15359" y="11259"/>
                </a:cubicBezTo>
                <a:close/>
                <a:moveTo>
                  <a:pt x="13232" y="12964"/>
                </a:moveTo>
                <a:cubicBezTo>
                  <a:pt x="13232" y="12964"/>
                  <a:pt x="13023" y="12556"/>
                  <a:pt x="12710" y="11943"/>
                </a:cubicBezTo>
                <a:cubicBezTo>
                  <a:pt x="12405" y="11325"/>
                  <a:pt x="12036" y="10472"/>
                  <a:pt x="11647" y="9634"/>
                </a:cubicBezTo>
                <a:cubicBezTo>
                  <a:pt x="11245" y="8805"/>
                  <a:pt x="10916" y="7926"/>
                  <a:pt x="10649" y="7281"/>
                </a:cubicBezTo>
                <a:cubicBezTo>
                  <a:pt x="10385" y="6634"/>
                  <a:pt x="10208" y="6202"/>
                  <a:pt x="10208" y="6202"/>
                </a:cubicBezTo>
                <a:lnTo>
                  <a:pt x="8925" y="6996"/>
                </a:lnTo>
                <a:cubicBezTo>
                  <a:pt x="8925" y="6996"/>
                  <a:pt x="9105" y="7438"/>
                  <a:pt x="9376" y="8102"/>
                </a:cubicBezTo>
                <a:cubicBezTo>
                  <a:pt x="9650" y="8763"/>
                  <a:pt x="9988" y="9665"/>
                  <a:pt x="10400" y="10516"/>
                </a:cubicBezTo>
                <a:cubicBezTo>
                  <a:pt x="10800" y="11375"/>
                  <a:pt x="11178" y="12250"/>
                  <a:pt x="11491" y="12884"/>
                </a:cubicBezTo>
                <a:cubicBezTo>
                  <a:pt x="11812" y="13513"/>
                  <a:pt x="12026" y="13931"/>
                  <a:pt x="12026" y="13931"/>
                </a:cubicBezTo>
                <a:cubicBezTo>
                  <a:pt x="12026" y="13931"/>
                  <a:pt x="13232" y="12964"/>
                  <a:pt x="13232" y="12964"/>
                </a:cubicBezTo>
                <a:close/>
                <a:moveTo>
                  <a:pt x="11103" y="14671"/>
                </a:moveTo>
                <a:cubicBezTo>
                  <a:pt x="11103" y="14671"/>
                  <a:pt x="10885" y="14244"/>
                  <a:pt x="10559" y="13603"/>
                </a:cubicBezTo>
                <a:cubicBezTo>
                  <a:pt x="10240" y="12957"/>
                  <a:pt x="9854" y="12065"/>
                  <a:pt x="9447" y="11189"/>
                </a:cubicBezTo>
                <a:cubicBezTo>
                  <a:pt x="9028" y="10322"/>
                  <a:pt x="8683" y="9404"/>
                  <a:pt x="8403" y="8730"/>
                </a:cubicBezTo>
                <a:cubicBezTo>
                  <a:pt x="8128" y="8053"/>
                  <a:pt x="7943" y="7602"/>
                  <a:pt x="7943" y="7602"/>
                </a:cubicBezTo>
                <a:lnTo>
                  <a:pt x="6661" y="8395"/>
                </a:lnTo>
                <a:cubicBezTo>
                  <a:pt x="6661" y="8395"/>
                  <a:pt x="6849" y="8856"/>
                  <a:pt x="7132" y="9550"/>
                </a:cubicBezTo>
                <a:cubicBezTo>
                  <a:pt x="7418" y="10241"/>
                  <a:pt x="7772" y="11182"/>
                  <a:pt x="8201" y="12071"/>
                </a:cubicBezTo>
                <a:cubicBezTo>
                  <a:pt x="8617" y="12968"/>
                  <a:pt x="9014" y="13881"/>
                  <a:pt x="9340" y="14543"/>
                </a:cubicBezTo>
                <a:cubicBezTo>
                  <a:pt x="9675" y="15200"/>
                  <a:pt x="9898" y="15637"/>
                  <a:pt x="9898" y="15637"/>
                </a:cubicBezTo>
                <a:cubicBezTo>
                  <a:pt x="9898" y="15637"/>
                  <a:pt x="11103" y="14671"/>
                  <a:pt x="11103" y="14671"/>
                </a:cubicBezTo>
                <a:close/>
                <a:moveTo>
                  <a:pt x="8977" y="16376"/>
                </a:moveTo>
                <a:cubicBezTo>
                  <a:pt x="8977" y="16376"/>
                  <a:pt x="8750" y="15931"/>
                  <a:pt x="8409" y="15262"/>
                </a:cubicBezTo>
                <a:cubicBezTo>
                  <a:pt x="8077" y="14587"/>
                  <a:pt x="7672" y="13658"/>
                  <a:pt x="7249" y="12744"/>
                </a:cubicBezTo>
                <a:cubicBezTo>
                  <a:pt x="6812" y="11839"/>
                  <a:pt x="6451" y="10882"/>
                  <a:pt x="6160" y="10178"/>
                </a:cubicBezTo>
                <a:cubicBezTo>
                  <a:pt x="5872" y="9471"/>
                  <a:pt x="5680" y="9000"/>
                  <a:pt x="5680" y="9000"/>
                </a:cubicBezTo>
                <a:lnTo>
                  <a:pt x="4397" y="9793"/>
                </a:lnTo>
                <a:cubicBezTo>
                  <a:pt x="4397" y="9793"/>
                  <a:pt x="4593" y="10276"/>
                  <a:pt x="4887" y="10998"/>
                </a:cubicBezTo>
                <a:cubicBezTo>
                  <a:pt x="5185" y="11719"/>
                  <a:pt x="5556" y="12698"/>
                  <a:pt x="6002" y="13625"/>
                </a:cubicBezTo>
                <a:cubicBezTo>
                  <a:pt x="6435" y="14562"/>
                  <a:pt x="6850" y="15512"/>
                  <a:pt x="7190" y="16203"/>
                </a:cubicBezTo>
                <a:cubicBezTo>
                  <a:pt x="7538" y="16887"/>
                  <a:pt x="7771" y="17343"/>
                  <a:pt x="7771" y="17343"/>
                </a:cubicBezTo>
                <a:cubicBezTo>
                  <a:pt x="7771" y="17343"/>
                  <a:pt x="8977" y="16376"/>
                  <a:pt x="8977" y="16376"/>
                </a:cubicBezTo>
                <a:close/>
                <a:moveTo>
                  <a:pt x="6849" y="18082"/>
                </a:moveTo>
                <a:cubicBezTo>
                  <a:pt x="6849" y="18082"/>
                  <a:pt x="6612" y="17618"/>
                  <a:pt x="6257" y="16922"/>
                </a:cubicBezTo>
                <a:cubicBezTo>
                  <a:pt x="5912" y="16220"/>
                  <a:pt x="5489" y="15253"/>
                  <a:pt x="5049" y="14300"/>
                </a:cubicBezTo>
                <a:cubicBezTo>
                  <a:pt x="4595" y="13356"/>
                  <a:pt x="4217" y="12360"/>
                  <a:pt x="3914" y="11627"/>
                </a:cubicBezTo>
                <a:cubicBezTo>
                  <a:pt x="3615" y="10891"/>
                  <a:pt x="3415" y="10399"/>
                  <a:pt x="3415" y="10399"/>
                </a:cubicBezTo>
                <a:lnTo>
                  <a:pt x="2132" y="11192"/>
                </a:lnTo>
                <a:cubicBezTo>
                  <a:pt x="2132" y="11192"/>
                  <a:pt x="2336" y="11695"/>
                  <a:pt x="2643" y="12447"/>
                </a:cubicBezTo>
                <a:cubicBezTo>
                  <a:pt x="2953" y="13197"/>
                  <a:pt x="3340" y="14215"/>
                  <a:pt x="3803" y="15181"/>
                </a:cubicBezTo>
                <a:cubicBezTo>
                  <a:pt x="4253" y="16155"/>
                  <a:pt x="4685" y="17143"/>
                  <a:pt x="5039" y="17863"/>
                </a:cubicBezTo>
                <a:cubicBezTo>
                  <a:pt x="5401" y="18574"/>
                  <a:pt x="5643" y="19049"/>
                  <a:pt x="5643" y="19049"/>
                </a:cubicBezTo>
                <a:cubicBezTo>
                  <a:pt x="5643" y="19049"/>
                  <a:pt x="6849" y="18082"/>
                  <a:pt x="6849" y="18082"/>
                </a:cubicBezTo>
                <a:close/>
                <a:moveTo>
                  <a:pt x="21600" y="7588"/>
                </a:moveTo>
                <a:lnTo>
                  <a:pt x="4844" y="21600"/>
                </a:lnTo>
                <a:cubicBezTo>
                  <a:pt x="4844" y="21600"/>
                  <a:pt x="3828" y="20583"/>
                  <a:pt x="2811" y="19566"/>
                </a:cubicBezTo>
                <a:cubicBezTo>
                  <a:pt x="1819" y="18511"/>
                  <a:pt x="838" y="17396"/>
                  <a:pt x="838" y="17396"/>
                </a:cubicBezTo>
                <a:cubicBezTo>
                  <a:pt x="838" y="17396"/>
                  <a:pt x="770" y="16980"/>
                  <a:pt x="667" y="16355"/>
                </a:cubicBezTo>
                <a:cubicBezTo>
                  <a:pt x="566" y="15731"/>
                  <a:pt x="472" y="14880"/>
                  <a:pt x="364" y="14047"/>
                </a:cubicBezTo>
                <a:cubicBezTo>
                  <a:pt x="264" y="13216"/>
                  <a:pt x="163" y="12386"/>
                  <a:pt x="88" y="11764"/>
                </a:cubicBezTo>
                <a:cubicBezTo>
                  <a:pt x="35" y="11135"/>
                  <a:pt x="0" y="10717"/>
                  <a:pt x="0" y="10717"/>
                </a:cubicBezTo>
                <a:lnTo>
                  <a:pt x="18223" y="0"/>
                </a:lnTo>
                <a:cubicBezTo>
                  <a:pt x="18223" y="0"/>
                  <a:pt x="18267" y="124"/>
                  <a:pt x="18344" y="341"/>
                </a:cubicBezTo>
                <a:cubicBezTo>
                  <a:pt x="18414" y="563"/>
                  <a:pt x="18539" y="864"/>
                  <a:pt x="18690" y="1225"/>
                </a:cubicBezTo>
                <a:cubicBezTo>
                  <a:pt x="18837" y="1588"/>
                  <a:pt x="19010" y="2011"/>
                  <a:pt x="19194" y="2465"/>
                </a:cubicBezTo>
                <a:cubicBezTo>
                  <a:pt x="19286" y="2693"/>
                  <a:pt x="19380" y="2929"/>
                  <a:pt x="19475" y="3168"/>
                </a:cubicBezTo>
                <a:cubicBezTo>
                  <a:pt x="19582" y="3399"/>
                  <a:pt x="19691" y="3633"/>
                  <a:pt x="19800" y="3869"/>
                </a:cubicBezTo>
                <a:cubicBezTo>
                  <a:pt x="20235" y="4810"/>
                  <a:pt x="20646" y="5768"/>
                  <a:pt x="21018" y="6440"/>
                </a:cubicBezTo>
                <a:cubicBezTo>
                  <a:pt x="21367" y="7129"/>
                  <a:pt x="21600" y="7588"/>
                  <a:pt x="21600" y="7588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3854252" y="3888161"/>
            <a:ext cx="893784" cy="3231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00" y="7186"/>
                </a:moveTo>
                <a:lnTo>
                  <a:pt x="17925" y="3796"/>
                </a:lnTo>
                <a:lnTo>
                  <a:pt x="15885" y="4923"/>
                </a:lnTo>
                <a:lnTo>
                  <a:pt x="16175" y="8518"/>
                </a:lnTo>
                <a:cubicBezTo>
                  <a:pt x="16175" y="8518"/>
                  <a:pt x="18200" y="7186"/>
                  <a:pt x="18200" y="7186"/>
                </a:cubicBezTo>
                <a:close/>
                <a:moveTo>
                  <a:pt x="15282" y="9104"/>
                </a:moveTo>
                <a:lnTo>
                  <a:pt x="14984" y="5419"/>
                </a:lnTo>
                <a:lnTo>
                  <a:pt x="12943" y="6540"/>
                </a:lnTo>
                <a:cubicBezTo>
                  <a:pt x="12943" y="6540"/>
                  <a:pt x="12958" y="6786"/>
                  <a:pt x="12990" y="7150"/>
                </a:cubicBezTo>
                <a:cubicBezTo>
                  <a:pt x="13020" y="7515"/>
                  <a:pt x="13059" y="8001"/>
                  <a:pt x="13099" y="8487"/>
                </a:cubicBezTo>
                <a:cubicBezTo>
                  <a:pt x="13178" y="9460"/>
                  <a:pt x="13257" y="10432"/>
                  <a:pt x="13257" y="10432"/>
                </a:cubicBezTo>
                <a:cubicBezTo>
                  <a:pt x="13257" y="10432"/>
                  <a:pt x="15282" y="9104"/>
                  <a:pt x="15282" y="9104"/>
                </a:cubicBezTo>
                <a:close/>
                <a:moveTo>
                  <a:pt x="12363" y="11017"/>
                </a:moveTo>
                <a:cubicBezTo>
                  <a:pt x="12363" y="11017"/>
                  <a:pt x="12283" y="10022"/>
                  <a:pt x="12202" y="9027"/>
                </a:cubicBezTo>
                <a:cubicBezTo>
                  <a:pt x="12161" y="8529"/>
                  <a:pt x="12120" y="8032"/>
                  <a:pt x="12090" y="7659"/>
                </a:cubicBezTo>
                <a:cubicBezTo>
                  <a:pt x="12057" y="7288"/>
                  <a:pt x="12043" y="7036"/>
                  <a:pt x="12043" y="7036"/>
                </a:cubicBezTo>
                <a:lnTo>
                  <a:pt x="10002" y="8154"/>
                </a:lnTo>
                <a:cubicBezTo>
                  <a:pt x="10002" y="8154"/>
                  <a:pt x="10016" y="8419"/>
                  <a:pt x="10051" y="8810"/>
                </a:cubicBezTo>
                <a:cubicBezTo>
                  <a:pt x="10083" y="9203"/>
                  <a:pt x="10125" y="9725"/>
                  <a:pt x="10168" y="10249"/>
                </a:cubicBezTo>
                <a:cubicBezTo>
                  <a:pt x="10253" y="11295"/>
                  <a:pt x="10338" y="12341"/>
                  <a:pt x="10338" y="12341"/>
                </a:cubicBezTo>
                <a:cubicBezTo>
                  <a:pt x="10338" y="12341"/>
                  <a:pt x="12363" y="11017"/>
                  <a:pt x="12363" y="11017"/>
                </a:cubicBezTo>
                <a:close/>
                <a:moveTo>
                  <a:pt x="9444" y="12925"/>
                </a:moveTo>
                <a:cubicBezTo>
                  <a:pt x="9444" y="12925"/>
                  <a:pt x="9358" y="11856"/>
                  <a:pt x="9270" y="10787"/>
                </a:cubicBezTo>
                <a:cubicBezTo>
                  <a:pt x="9227" y="10253"/>
                  <a:pt x="9183" y="9719"/>
                  <a:pt x="9151" y="9317"/>
                </a:cubicBezTo>
                <a:cubicBezTo>
                  <a:pt x="9116" y="8918"/>
                  <a:pt x="9101" y="8647"/>
                  <a:pt x="9101" y="8647"/>
                </a:cubicBezTo>
                <a:lnTo>
                  <a:pt x="7059" y="9763"/>
                </a:lnTo>
                <a:cubicBezTo>
                  <a:pt x="7059" y="9763"/>
                  <a:pt x="7075" y="10047"/>
                  <a:pt x="7111" y="10466"/>
                </a:cubicBezTo>
                <a:cubicBezTo>
                  <a:pt x="7145" y="10886"/>
                  <a:pt x="7191" y="11446"/>
                  <a:pt x="7236" y="12006"/>
                </a:cubicBezTo>
                <a:cubicBezTo>
                  <a:pt x="7328" y="13127"/>
                  <a:pt x="7419" y="14246"/>
                  <a:pt x="7419" y="14246"/>
                </a:cubicBezTo>
                <a:cubicBezTo>
                  <a:pt x="7419" y="14246"/>
                  <a:pt x="9444" y="12925"/>
                  <a:pt x="9444" y="12925"/>
                </a:cubicBezTo>
                <a:close/>
                <a:moveTo>
                  <a:pt x="6525" y="14828"/>
                </a:moveTo>
                <a:cubicBezTo>
                  <a:pt x="6525" y="14828"/>
                  <a:pt x="6432" y="13686"/>
                  <a:pt x="6339" y="12543"/>
                </a:cubicBezTo>
                <a:cubicBezTo>
                  <a:pt x="6292" y="11971"/>
                  <a:pt x="6246" y="11401"/>
                  <a:pt x="6211" y="10972"/>
                </a:cubicBezTo>
                <a:cubicBezTo>
                  <a:pt x="6174" y="10546"/>
                  <a:pt x="6159" y="10254"/>
                  <a:pt x="6159" y="10254"/>
                </a:cubicBezTo>
                <a:lnTo>
                  <a:pt x="4117" y="11367"/>
                </a:lnTo>
                <a:cubicBezTo>
                  <a:pt x="4117" y="11367"/>
                  <a:pt x="4133" y="11669"/>
                  <a:pt x="4171" y="12116"/>
                </a:cubicBezTo>
                <a:cubicBezTo>
                  <a:pt x="4208" y="12564"/>
                  <a:pt x="4256" y="13161"/>
                  <a:pt x="4305" y="13758"/>
                </a:cubicBezTo>
                <a:cubicBezTo>
                  <a:pt x="4402" y="14951"/>
                  <a:pt x="4500" y="16144"/>
                  <a:pt x="4500" y="16144"/>
                </a:cubicBezTo>
                <a:cubicBezTo>
                  <a:pt x="4500" y="16144"/>
                  <a:pt x="6525" y="14828"/>
                  <a:pt x="6525" y="14828"/>
                </a:cubicBezTo>
                <a:close/>
                <a:moveTo>
                  <a:pt x="3606" y="16726"/>
                </a:moveTo>
                <a:cubicBezTo>
                  <a:pt x="3606" y="16726"/>
                  <a:pt x="3507" y="15509"/>
                  <a:pt x="3407" y="14293"/>
                </a:cubicBezTo>
                <a:cubicBezTo>
                  <a:pt x="3358" y="13684"/>
                  <a:pt x="3308" y="13077"/>
                  <a:pt x="3271" y="12619"/>
                </a:cubicBezTo>
                <a:cubicBezTo>
                  <a:pt x="3232" y="12165"/>
                  <a:pt x="3216" y="11856"/>
                  <a:pt x="3216" y="11856"/>
                </a:cubicBezTo>
                <a:lnTo>
                  <a:pt x="1174" y="12965"/>
                </a:lnTo>
                <a:cubicBezTo>
                  <a:pt x="1174" y="12965"/>
                  <a:pt x="1191" y="13287"/>
                  <a:pt x="1231" y="13762"/>
                </a:cubicBezTo>
                <a:cubicBezTo>
                  <a:pt x="1270" y="14237"/>
                  <a:pt x="1321" y="14871"/>
                  <a:pt x="1372" y="15505"/>
                </a:cubicBezTo>
                <a:cubicBezTo>
                  <a:pt x="1476" y="16772"/>
                  <a:pt x="1579" y="18040"/>
                  <a:pt x="1579" y="18040"/>
                </a:cubicBezTo>
                <a:cubicBezTo>
                  <a:pt x="1579" y="18040"/>
                  <a:pt x="3606" y="16726"/>
                  <a:pt x="3606" y="16726"/>
                </a:cubicBezTo>
                <a:close/>
                <a:moveTo>
                  <a:pt x="21600" y="6788"/>
                </a:moveTo>
                <a:lnTo>
                  <a:pt x="880" y="21600"/>
                </a:lnTo>
                <a:cubicBezTo>
                  <a:pt x="880" y="21600"/>
                  <a:pt x="806" y="20896"/>
                  <a:pt x="722" y="19821"/>
                </a:cubicBezTo>
                <a:cubicBezTo>
                  <a:pt x="634" y="18748"/>
                  <a:pt x="517" y="17319"/>
                  <a:pt x="400" y="15889"/>
                </a:cubicBezTo>
                <a:cubicBezTo>
                  <a:pt x="343" y="15174"/>
                  <a:pt x="286" y="14457"/>
                  <a:pt x="232" y="13786"/>
                </a:cubicBezTo>
                <a:cubicBezTo>
                  <a:pt x="189" y="13110"/>
                  <a:pt x="149" y="12479"/>
                  <a:pt x="114" y="11938"/>
                </a:cubicBezTo>
                <a:cubicBezTo>
                  <a:pt x="46" y="10856"/>
                  <a:pt x="0" y="10133"/>
                  <a:pt x="0" y="10133"/>
                </a:cubicBezTo>
                <a:lnTo>
                  <a:pt x="21064" y="0"/>
                </a:lnTo>
                <a:cubicBezTo>
                  <a:pt x="21064" y="0"/>
                  <a:pt x="21092" y="428"/>
                  <a:pt x="21132" y="1070"/>
                </a:cubicBezTo>
                <a:cubicBezTo>
                  <a:pt x="21154" y="1391"/>
                  <a:pt x="21173" y="1769"/>
                  <a:pt x="21203" y="2167"/>
                </a:cubicBezTo>
                <a:cubicBezTo>
                  <a:pt x="21237" y="2564"/>
                  <a:pt x="21273" y="2986"/>
                  <a:pt x="21310" y="3409"/>
                </a:cubicBezTo>
                <a:cubicBezTo>
                  <a:pt x="21380" y="4256"/>
                  <a:pt x="21449" y="5101"/>
                  <a:pt x="21502" y="5737"/>
                </a:cubicBezTo>
                <a:cubicBezTo>
                  <a:pt x="21548" y="6377"/>
                  <a:pt x="21600" y="6788"/>
                  <a:pt x="21600" y="6788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>
            <a:off x="4084303" y="4409611"/>
            <a:ext cx="1017362" cy="7639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145" y="17626"/>
                </a:moveTo>
                <a:cubicBezTo>
                  <a:pt x="8145" y="17626"/>
                  <a:pt x="8233" y="17757"/>
                  <a:pt x="8365" y="17954"/>
                </a:cubicBezTo>
                <a:cubicBezTo>
                  <a:pt x="8504" y="18143"/>
                  <a:pt x="8687" y="18395"/>
                  <a:pt x="8871" y="18648"/>
                </a:cubicBezTo>
                <a:cubicBezTo>
                  <a:pt x="9240" y="19151"/>
                  <a:pt x="9609" y="19654"/>
                  <a:pt x="9609" y="19654"/>
                </a:cubicBezTo>
                <a:lnTo>
                  <a:pt x="10919" y="17891"/>
                </a:lnTo>
                <a:cubicBezTo>
                  <a:pt x="10919" y="17891"/>
                  <a:pt x="10566" y="17409"/>
                  <a:pt x="10213" y="16927"/>
                </a:cubicBezTo>
                <a:cubicBezTo>
                  <a:pt x="10036" y="16687"/>
                  <a:pt x="9860" y="16446"/>
                  <a:pt x="9727" y="16264"/>
                </a:cubicBezTo>
                <a:cubicBezTo>
                  <a:pt x="9601" y="16075"/>
                  <a:pt x="9517" y="15950"/>
                  <a:pt x="9517" y="15950"/>
                </a:cubicBezTo>
                <a:cubicBezTo>
                  <a:pt x="9517" y="15950"/>
                  <a:pt x="8145" y="17626"/>
                  <a:pt x="8145" y="17626"/>
                </a:cubicBezTo>
                <a:close/>
                <a:moveTo>
                  <a:pt x="10257" y="15048"/>
                </a:moveTo>
                <a:cubicBezTo>
                  <a:pt x="10257" y="15048"/>
                  <a:pt x="10339" y="15171"/>
                  <a:pt x="10462" y="15355"/>
                </a:cubicBezTo>
                <a:cubicBezTo>
                  <a:pt x="10591" y="15531"/>
                  <a:pt x="10763" y="15767"/>
                  <a:pt x="10935" y="16003"/>
                </a:cubicBezTo>
                <a:cubicBezTo>
                  <a:pt x="11280" y="16473"/>
                  <a:pt x="11625" y="16943"/>
                  <a:pt x="11625" y="16943"/>
                </a:cubicBezTo>
                <a:lnTo>
                  <a:pt x="12938" y="15183"/>
                </a:lnTo>
                <a:cubicBezTo>
                  <a:pt x="12938" y="15183"/>
                  <a:pt x="12608" y="14735"/>
                  <a:pt x="12279" y="14286"/>
                </a:cubicBezTo>
                <a:cubicBezTo>
                  <a:pt x="12114" y="14061"/>
                  <a:pt x="11950" y="13836"/>
                  <a:pt x="11826" y="13667"/>
                </a:cubicBezTo>
                <a:cubicBezTo>
                  <a:pt x="11709" y="13491"/>
                  <a:pt x="11631" y="13374"/>
                  <a:pt x="11631" y="13374"/>
                </a:cubicBezTo>
                <a:cubicBezTo>
                  <a:pt x="11631" y="13374"/>
                  <a:pt x="10257" y="15048"/>
                  <a:pt x="10257" y="15048"/>
                </a:cubicBezTo>
                <a:close/>
                <a:moveTo>
                  <a:pt x="12372" y="12473"/>
                </a:moveTo>
                <a:cubicBezTo>
                  <a:pt x="12372" y="12473"/>
                  <a:pt x="12448" y="12588"/>
                  <a:pt x="12562" y="12759"/>
                </a:cubicBezTo>
                <a:cubicBezTo>
                  <a:pt x="12682" y="12923"/>
                  <a:pt x="12842" y="13143"/>
                  <a:pt x="13003" y="13362"/>
                </a:cubicBezTo>
                <a:cubicBezTo>
                  <a:pt x="13324" y="13799"/>
                  <a:pt x="13645" y="14237"/>
                  <a:pt x="13645" y="14237"/>
                </a:cubicBezTo>
                <a:lnTo>
                  <a:pt x="14959" y="12481"/>
                </a:lnTo>
                <a:cubicBezTo>
                  <a:pt x="14959" y="12481"/>
                  <a:pt x="14653" y="12064"/>
                  <a:pt x="14348" y="11648"/>
                </a:cubicBezTo>
                <a:cubicBezTo>
                  <a:pt x="14195" y="11440"/>
                  <a:pt x="14039" y="11235"/>
                  <a:pt x="13929" y="11075"/>
                </a:cubicBezTo>
                <a:cubicBezTo>
                  <a:pt x="13820" y="10911"/>
                  <a:pt x="13747" y="10803"/>
                  <a:pt x="13747" y="10803"/>
                </a:cubicBezTo>
                <a:cubicBezTo>
                  <a:pt x="13747" y="10803"/>
                  <a:pt x="12372" y="12473"/>
                  <a:pt x="12372" y="12473"/>
                </a:cubicBezTo>
                <a:close/>
                <a:moveTo>
                  <a:pt x="14489" y="9903"/>
                </a:moveTo>
                <a:cubicBezTo>
                  <a:pt x="14489" y="9903"/>
                  <a:pt x="14560" y="10009"/>
                  <a:pt x="14665" y="10168"/>
                </a:cubicBezTo>
                <a:cubicBezTo>
                  <a:pt x="14772" y="10325"/>
                  <a:pt x="14925" y="10522"/>
                  <a:pt x="15073" y="10726"/>
                </a:cubicBezTo>
                <a:cubicBezTo>
                  <a:pt x="15370" y="11131"/>
                  <a:pt x="15667" y="11534"/>
                  <a:pt x="15667" y="11534"/>
                </a:cubicBezTo>
                <a:lnTo>
                  <a:pt x="16983" y="9781"/>
                </a:lnTo>
                <a:cubicBezTo>
                  <a:pt x="16983" y="9781"/>
                  <a:pt x="16702" y="9398"/>
                  <a:pt x="16420" y="9015"/>
                </a:cubicBezTo>
                <a:cubicBezTo>
                  <a:pt x="16280" y="8823"/>
                  <a:pt x="16134" y="8638"/>
                  <a:pt x="16034" y="8486"/>
                </a:cubicBezTo>
                <a:cubicBezTo>
                  <a:pt x="15934" y="8336"/>
                  <a:pt x="15867" y="8236"/>
                  <a:pt x="15867" y="8236"/>
                </a:cubicBezTo>
                <a:cubicBezTo>
                  <a:pt x="15867" y="8236"/>
                  <a:pt x="14489" y="9903"/>
                  <a:pt x="14489" y="9903"/>
                </a:cubicBezTo>
                <a:close/>
                <a:moveTo>
                  <a:pt x="16610" y="7338"/>
                </a:moveTo>
                <a:cubicBezTo>
                  <a:pt x="16610" y="7338"/>
                  <a:pt x="16865" y="7731"/>
                  <a:pt x="17146" y="8094"/>
                </a:cubicBezTo>
                <a:cubicBezTo>
                  <a:pt x="17420" y="8466"/>
                  <a:pt x="17693" y="8837"/>
                  <a:pt x="17693" y="8837"/>
                </a:cubicBezTo>
                <a:lnTo>
                  <a:pt x="19011" y="7086"/>
                </a:lnTo>
                <a:cubicBezTo>
                  <a:pt x="19011" y="7086"/>
                  <a:pt x="18753" y="6736"/>
                  <a:pt x="18495" y="6386"/>
                </a:cubicBezTo>
                <a:cubicBezTo>
                  <a:pt x="18230" y="6046"/>
                  <a:pt x="17990" y="5673"/>
                  <a:pt x="17989" y="5673"/>
                </a:cubicBezTo>
                <a:cubicBezTo>
                  <a:pt x="17989" y="5673"/>
                  <a:pt x="16610" y="7338"/>
                  <a:pt x="16610" y="7338"/>
                </a:cubicBezTo>
                <a:close/>
                <a:moveTo>
                  <a:pt x="7344" y="16423"/>
                </a:moveTo>
                <a:lnTo>
                  <a:pt x="8750" y="14798"/>
                </a:lnTo>
                <a:cubicBezTo>
                  <a:pt x="8750" y="14798"/>
                  <a:pt x="8406" y="14302"/>
                  <a:pt x="8096" y="13769"/>
                </a:cubicBezTo>
                <a:cubicBezTo>
                  <a:pt x="7778" y="13245"/>
                  <a:pt x="7461" y="12719"/>
                  <a:pt x="7461" y="12719"/>
                </a:cubicBezTo>
                <a:lnTo>
                  <a:pt x="5998" y="14253"/>
                </a:lnTo>
                <a:cubicBezTo>
                  <a:pt x="5998" y="14253"/>
                  <a:pt x="6329" y="14802"/>
                  <a:pt x="6661" y="15350"/>
                </a:cubicBezTo>
                <a:cubicBezTo>
                  <a:pt x="6826" y="15625"/>
                  <a:pt x="6991" y="15900"/>
                  <a:pt x="7126" y="16094"/>
                </a:cubicBezTo>
                <a:cubicBezTo>
                  <a:pt x="7257" y="16292"/>
                  <a:pt x="7344" y="16423"/>
                  <a:pt x="7344" y="16423"/>
                </a:cubicBezTo>
                <a:close/>
                <a:moveTo>
                  <a:pt x="8249" y="11894"/>
                </a:moveTo>
                <a:cubicBezTo>
                  <a:pt x="8249" y="11894"/>
                  <a:pt x="8559" y="12406"/>
                  <a:pt x="8869" y="12919"/>
                </a:cubicBezTo>
                <a:cubicBezTo>
                  <a:pt x="9172" y="13439"/>
                  <a:pt x="9508" y="13923"/>
                  <a:pt x="9508" y="13923"/>
                </a:cubicBezTo>
                <a:lnTo>
                  <a:pt x="10915" y="12301"/>
                </a:lnTo>
                <a:cubicBezTo>
                  <a:pt x="10915" y="12301"/>
                  <a:pt x="10595" y="11839"/>
                  <a:pt x="10306" y="11342"/>
                </a:cubicBezTo>
                <a:cubicBezTo>
                  <a:pt x="10010" y="10853"/>
                  <a:pt x="9714" y="10363"/>
                  <a:pt x="9714" y="10363"/>
                </a:cubicBezTo>
                <a:cubicBezTo>
                  <a:pt x="9714" y="10363"/>
                  <a:pt x="8249" y="11894"/>
                  <a:pt x="8249" y="11894"/>
                </a:cubicBezTo>
                <a:close/>
                <a:moveTo>
                  <a:pt x="10503" y="9540"/>
                </a:moveTo>
                <a:cubicBezTo>
                  <a:pt x="10503" y="9540"/>
                  <a:pt x="10791" y="10016"/>
                  <a:pt x="11080" y="10493"/>
                </a:cubicBezTo>
                <a:cubicBezTo>
                  <a:pt x="11361" y="10978"/>
                  <a:pt x="11673" y="11428"/>
                  <a:pt x="11673" y="11428"/>
                </a:cubicBezTo>
                <a:lnTo>
                  <a:pt x="13083" y="9808"/>
                </a:lnTo>
                <a:cubicBezTo>
                  <a:pt x="13083" y="9808"/>
                  <a:pt x="12787" y="9380"/>
                  <a:pt x="12519" y="8919"/>
                </a:cubicBezTo>
                <a:cubicBezTo>
                  <a:pt x="12244" y="8466"/>
                  <a:pt x="11969" y="8013"/>
                  <a:pt x="11969" y="8013"/>
                </a:cubicBezTo>
                <a:cubicBezTo>
                  <a:pt x="11969" y="8013"/>
                  <a:pt x="10503" y="9540"/>
                  <a:pt x="10503" y="9540"/>
                </a:cubicBezTo>
                <a:close/>
                <a:moveTo>
                  <a:pt x="12759" y="7191"/>
                </a:moveTo>
                <a:cubicBezTo>
                  <a:pt x="12759" y="7191"/>
                  <a:pt x="13027" y="7632"/>
                  <a:pt x="13294" y="8071"/>
                </a:cubicBezTo>
                <a:cubicBezTo>
                  <a:pt x="13554" y="8520"/>
                  <a:pt x="13843" y="8937"/>
                  <a:pt x="13843" y="8937"/>
                </a:cubicBezTo>
                <a:lnTo>
                  <a:pt x="15254" y="7321"/>
                </a:lnTo>
                <a:cubicBezTo>
                  <a:pt x="15254" y="7321"/>
                  <a:pt x="14981" y="6925"/>
                  <a:pt x="14735" y="6500"/>
                </a:cubicBezTo>
                <a:cubicBezTo>
                  <a:pt x="14481" y="6083"/>
                  <a:pt x="14227" y="5666"/>
                  <a:pt x="14227" y="5666"/>
                </a:cubicBezTo>
                <a:cubicBezTo>
                  <a:pt x="14227" y="5666"/>
                  <a:pt x="12759" y="7191"/>
                  <a:pt x="12759" y="7191"/>
                </a:cubicBezTo>
                <a:close/>
                <a:moveTo>
                  <a:pt x="15018" y="4847"/>
                </a:moveTo>
                <a:cubicBezTo>
                  <a:pt x="15018" y="4847"/>
                  <a:pt x="15265" y="5251"/>
                  <a:pt x="15511" y="5655"/>
                </a:cubicBezTo>
                <a:cubicBezTo>
                  <a:pt x="15750" y="6068"/>
                  <a:pt x="16015" y="6451"/>
                  <a:pt x="16015" y="6451"/>
                </a:cubicBezTo>
                <a:lnTo>
                  <a:pt x="17428" y="4837"/>
                </a:lnTo>
                <a:cubicBezTo>
                  <a:pt x="17428" y="4837"/>
                  <a:pt x="17366" y="4746"/>
                  <a:pt x="17274" y="4609"/>
                </a:cubicBezTo>
                <a:cubicBezTo>
                  <a:pt x="17181" y="4472"/>
                  <a:pt x="17071" y="4276"/>
                  <a:pt x="16953" y="4087"/>
                </a:cubicBezTo>
                <a:cubicBezTo>
                  <a:pt x="16721" y="3706"/>
                  <a:pt x="16488" y="3325"/>
                  <a:pt x="16488" y="3325"/>
                </a:cubicBezTo>
                <a:cubicBezTo>
                  <a:pt x="16488" y="3325"/>
                  <a:pt x="15018" y="4847"/>
                  <a:pt x="15018" y="4847"/>
                </a:cubicBezTo>
                <a:close/>
                <a:moveTo>
                  <a:pt x="21600" y="5088"/>
                </a:moveTo>
                <a:cubicBezTo>
                  <a:pt x="21600" y="5088"/>
                  <a:pt x="18666" y="9207"/>
                  <a:pt x="15732" y="13325"/>
                </a:cubicBezTo>
                <a:cubicBezTo>
                  <a:pt x="12813" y="17463"/>
                  <a:pt x="9894" y="21600"/>
                  <a:pt x="9894" y="21600"/>
                </a:cubicBezTo>
                <a:cubicBezTo>
                  <a:pt x="9894" y="21600"/>
                  <a:pt x="9741" y="21568"/>
                  <a:pt x="9473" y="21512"/>
                </a:cubicBezTo>
                <a:cubicBezTo>
                  <a:pt x="9206" y="21454"/>
                  <a:pt x="8812" y="21382"/>
                  <a:pt x="8360" y="21254"/>
                </a:cubicBezTo>
                <a:cubicBezTo>
                  <a:pt x="7453" y="21003"/>
                  <a:pt x="6195" y="20667"/>
                  <a:pt x="4969" y="20189"/>
                </a:cubicBezTo>
                <a:cubicBezTo>
                  <a:pt x="4355" y="19954"/>
                  <a:pt x="3715" y="19725"/>
                  <a:pt x="3142" y="19463"/>
                </a:cubicBezTo>
                <a:cubicBezTo>
                  <a:pt x="2565" y="19205"/>
                  <a:pt x="2021" y="18952"/>
                  <a:pt x="1552" y="18728"/>
                </a:cubicBezTo>
                <a:cubicBezTo>
                  <a:pt x="1080" y="18506"/>
                  <a:pt x="690" y="18307"/>
                  <a:pt x="424" y="18158"/>
                </a:cubicBezTo>
                <a:cubicBezTo>
                  <a:pt x="154" y="18011"/>
                  <a:pt x="0" y="17926"/>
                  <a:pt x="0" y="17926"/>
                </a:cubicBezTo>
                <a:cubicBezTo>
                  <a:pt x="0" y="17926"/>
                  <a:pt x="4568" y="13426"/>
                  <a:pt x="9135" y="8925"/>
                </a:cubicBezTo>
                <a:cubicBezTo>
                  <a:pt x="13724" y="4462"/>
                  <a:pt x="18313" y="0"/>
                  <a:pt x="18313" y="0"/>
                </a:cubicBezTo>
                <a:cubicBezTo>
                  <a:pt x="18313" y="0"/>
                  <a:pt x="18364" y="97"/>
                  <a:pt x="18441" y="243"/>
                </a:cubicBezTo>
                <a:cubicBezTo>
                  <a:pt x="18521" y="386"/>
                  <a:pt x="18616" y="588"/>
                  <a:pt x="18728" y="773"/>
                </a:cubicBezTo>
                <a:cubicBezTo>
                  <a:pt x="18949" y="1146"/>
                  <a:pt x="19171" y="1519"/>
                  <a:pt x="19171" y="1519"/>
                </a:cubicBezTo>
                <a:lnTo>
                  <a:pt x="17889" y="2898"/>
                </a:lnTo>
                <a:cubicBezTo>
                  <a:pt x="17889" y="2898"/>
                  <a:pt x="18229" y="3483"/>
                  <a:pt x="18610" y="4021"/>
                </a:cubicBezTo>
                <a:cubicBezTo>
                  <a:pt x="18794" y="4297"/>
                  <a:pt x="18979" y="4572"/>
                  <a:pt x="19117" y="4779"/>
                </a:cubicBezTo>
                <a:cubicBezTo>
                  <a:pt x="19258" y="4982"/>
                  <a:pt x="19359" y="5109"/>
                  <a:pt x="19359" y="5109"/>
                </a:cubicBezTo>
                <a:lnTo>
                  <a:pt x="20532" y="3640"/>
                </a:lnTo>
                <a:cubicBezTo>
                  <a:pt x="20532" y="3640"/>
                  <a:pt x="20795" y="4007"/>
                  <a:pt x="21058" y="4374"/>
                </a:cubicBezTo>
                <a:cubicBezTo>
                  <a:pt x="21188" y="4561"/>
                  <a:pt x="21320" y="4744"/>
                  <a:pt x="21427" y="4870"/>
                </a:cubicBezTo>
                <a:cubicBezTo>
                  <a:pt x="21531" y="5001"/>
                  <a:pt x="21600" y="5088"/>
                  <a:pt x="21600" y="5088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4217222" y="4036416"/>
            <a:ext cx="589540" cy="3713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61" y="8137"/>
                </a:moveTo>
                <a:lnTo>
                  <a:pt x="17963" y="5979"/>
                </a:lnTo>
                <a:lnTo>
                  <a:pt x="16164" y="6997"/>
                </a:lnTo>
                <a:lnTo>
                  <a:pt x="16682" y="9235"/>
                </a:lnTo>
                <a:cubicBezTo>
                  <a:pt x="16682" y="9235"/>
                  <a:pt x="18461" y="8137"/>
                  <a:pt x="18461" y="8137"/>
                </a:cubicBezTo>
                <a:close/>
                <a:moveTo>
                  <a:pt x="15724" y="9825"/>
                </a:moveTo>
                <a:lnTo>
                  <a:pt x="15195" y="7542"/>
                </a:lnTo>
                <a:lnTo>
                  <a:pt x="13395" y="8555"/>
                </a:lnTo>
                <a:lnTo>
                  <a:pt x="13944" y="10919"/>
                </a:lnTo>
                <a:cubicBezTo>
                  <a:pt x="13944" y="10919"/>
                  <a:pt x="15724" y="9825"/>
                  <a:pt x="15724" y="9825"/>
                </a:cubicBezTo>
                <a:close/>
                <a:moveTo>
                  <a:pt x="12986" y="11507"/>
                </a:moveTo>
                <a:lnTo>
                  <a:pt x="12425" y="9100"/>
                </a:lnTo>
                <a:lnTo>
                  <a:pt x="10624" y="10108"/>
                </a:lnTo>
                <a:lnTo>
                  <a:pt x="11205" y="12597"/>
                </a:lnTo>
                <a:cubicBezTo>
                  <a:pt x="11205" y="12597"/>
                  <a:pt x="12986" y="11507"/>
                  <a:pt x="12986" y="11507"/>
                </a:cubicBezTo>
                <a:close/>
                <a:moveTo>
                  <a:pt x="10245" y="13183"/>
                </a:moveTo>
                <a:lnTo>
                  <a:pt x="9655" y="10650"/>
                </a:lnTo>
                <a:lnTo>
                  <a:pt x="7853" y="11653"/>
                </a:lnTo>
                <a:lnTo>
                  <a:pt x="8463" y="14269"/>
                </a:lnTo>
                <a:cubicBezTo>
                  <a:pt x="8463" y="14269"/>
                  <a:pt x="10245" y="13183"/>
                  <a:pt x="10245" y="13183"/>
                </a:cubicBezTo>
                <a:close/>
                <a:moveTo>
                  <a:pt x="7503" y="14852"/>
                </a:moveTo>
                <a:lnTo>
                  <a:pt x="6882" y="12193"/>
                </a:lnTo>
                <a:lnTo>
                  <a:pt x="5078" y="13193"/>
                </a:lnTo>
                <a:lnTo>
                  <a:pt x="5720" y="15933"/>
                </a:lnTo>
                <a:cubicBezTo>
                  <a:pt x="5720" y="15933"/>
                  <a:pt x="7503" y="14852"/>
                  <a:pt x="7503" y="14852"/>
                </a:cubicBezTo>
                <a:close/>
                <a:moveTo>
                  <a:pt x="17710" y="4731"/>
                </a:moveTo>
                <a:lnTo>
                  <a:pt x="17281" y="2539"/>
                </a:lnTo>
                <a:lnTo>
                  <a:pt x="15455" y="3426"/>
                </a:lnTo>
                <a:lnTo>
                  <a:pt x="15902" y="5700"/>
                </a:lnTo>
                <a:cubicBezTo>
                  <a:pt x="15902" y="5700"/>
                  <a:pt x="17710" y="4731"/>
                  <a:pt x="17710" y="4731"/>
                </a:cubicBezTo>
                <a:close/>
                <a:moveTo>
                  <a:pt x="14927" y="6221"/>
                </a:moveTo>
                <a:lnTo>
                  <a:pt x="14472" y="3902"/>
                </a:lnTo>
                <a:lnTo>
                  <a:pt x="12645" y="4783"/>
                </a:lnTo>
                <a:lnTo>
                  <a:pt x="13118" y="7185"/>
                </a:lnTo>
                <a:cubicBezTo>
                  <a:pt x="13118" y="7185"/>
                  <a:pt x="14927" y="6221"/>
                  <a:pt x="14927" y="6221"/>
                </a:cubicBezTo>
                <a:close/>
                <a:moveTo>
                  <a:pt x="12144" y="7703"/>
                </a:moveTo>
                <a:lnTo>
                  <a:pt x="11661" y="5257"/>
                </a:lnTo>
                <a:lnTo>
                  <a:pt x="9833" y="6135"/>
                </a:lnTo>
                <a:lnTo>
                  <a:pt x="10334" y="8664"/>
                </a:lnTo>
                <a:cubicBezTo>
                  <a:pt x="10334" y="8664"/>
                  <a:pt x="12144" y="7703"/>
                  <a:pt x="12144" y="7703"/>
                </a:cubicBezTo>
                <a:close/>
                <a:moveTo>
                  <a:pt x="9359" y="9180"/>
                </a:moveTo>
                <a:lnTo>
                  <a:pt x="8848" y="6606"/>
                </a:lnTo>
                <a:lnTo>
                  <a:pt x="7020" y="7479"/>
                </a:lnTo>
                <a:lnTo>
                  <a:pt x="7547" y="10136"/>
                </a:lnTo>
                <a:cubicBezTo>
                  <a:pt x="7547" y="10136"/>
                  <a:pt x="9359" y="9180"/>
                  <a:pt x="9359" y="9180"/>
                </a:cubicBezTo>
                <a:close/>
                <a:moveTo>
                  <a:pt x="6572" y="10649"/>
                </a:moveTo>
                <a:lnTo>
                  <a:pt x="6035" y="7947"/>
                </a:lnTo>
                <a:lnTo>
                  <a:pt x="4206" y="8816"/>
                </a:lnTo>
                <a:lnTo>
                  <a:pt x="4760" y="11601"/>
                </a:lnTo>
                <a:cubicBezTo>
                  <a:pt x="4760" y="11601"/>
                  <a:pt x="6572" y="10649"/>
                  <a:pt x="6572" y="10649"/>
                </a:cubicBezTo>
                <a:close/>
                <a:moveTo>
                  <a:pt x="21600" y="7682"/>
                </a:moveTo>
                <a:cubicBezTo>
                  <a:pt x="21600" y="7682"/>
                  <a:pt x="16205" y="11188"/>
                  <a:pt x="10809" y="14694"/>
                </a:cubicBezTo>
                <a:cubicBezTo>
                  <a:pt x="5405" y="18147"/>
                  <a:pt x="0" y="21600"/>
                  <a:pt x="0" y="21600"/>
                </a:cubicBezTo>
                <a:cubicBezTo>
                  <a:pt x="0" y="21600"/>
                  <a:pt x="166" y="20683"/>
                  <a:pt x="415" y="19307"/>
                </a:cubicBezTo>
                <a:cubicBezTo>
                  <a:pt x="678" y="17938"/>
                  <a:pt x="990" y="16170"/>
                  <a:pt x="1393" y="14409"/>
                </a:cubicBezTo>
                <a:cubicBezTo>
                  <a:pt x="1792" y="12647"/>
                  <a:pt x="2202" y="10936"/>
                  <a:pt x="2515" y="9680"/>
                </a:cubicBezTo>
                <a:cubicBezTo>
                  <a:pt x="2665" y="9053"/>
                  <a:pt x="2817" y="8524"/>
                  <a:pt x="2917" y="8159"/>
                </a:cubicBezTo>
                <a:cubicBezTo>
                  <a:pt x="3019" y="7795"/>
                  <a:pt x="3077" y="7587"/>
                  <a:pt x="3077" y="7587"/>
                </a:cubicBezTo>
                <a:cubicBezTo>
                  <a:pt x="3077" y="7587"/>
                  <a:pt x="7272" y="5704"/>
                  <a:pt x="11467" y="3823"/>
                </a:cubicBezTo>
                <a:cubicBezTo>
                  <a:pt x="15656" y="1912"/>
                  <a:pt x="19846" y="0"/>
                  <a:pt x="19846" y="0"/>
                </a:cubicBezTo>
                <a:cubicBezTo>
                  <a:pt x="19846" y="0"/>
                  <a:pt x="19942" y="598"/>
                  <a:pt x="20079" y="1177"/>
                </a:cubicBezTo>
                <a:cubicBezTo>
                  <a:pt x="20205" y="1761"/>
                  <a:pt x="20330" y="2344"/>
                  <a:pt x="20330" y="2344"/>
                </a:cubicBezTo>
                <a:lnTo>
                  <a:pt x="18785" y="3143"/>
                </a:lnTo>
                <a:cubicBezTo>
                  <a:pt x="18785" y="3143"/>
                  <a:pt x="18946" y="3983"/>
                  <a:pt x="19107" y="4823"/>
                </a:cubicBezTo>
                <a:cubicBezTo>
                  <a:pt x="19297" y="5648"/>
                  <a:pt x="19487" y="6473"/>
                  <a:pt x="19487" y="6473"/>
                </a:cubicBezTo>
                <a:lnTo>
                  <a:pt x="21062" y="5531"/>
                </a:lnTo>
                <a:cubicBezTo>
                  <a:pt x="21062" y="5531"/>
                  <a:pt x="21195" y="6070"/>
                  <a:pt x="21328" y="6608"/>
                </a:cubicBezTo>
                <a:cubicBezTo>
                  <a:pt x="21394" y="6879"/>
                  <a:pt x="21460" y="7149"/>
                  <a:pt x="21509" y="7351"/>
                </a:cubicBezTo>
                <a:cubicBezTo>
                  <a:pt x="21557" y="7554"/>
                  <a:pt x="21600" y="7682"/>
                  <a:pt x="21600" y="7682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4805131" y="4619213"/>
            <a:ext cx="551490" cy="7092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080" y="6778"/>
                </a:moveTo>
                <a:cubicBezTo>
                  <a:pt x="19080" y="6778"/>
                  <a:pt x="18995" y="6743"/>
                  <a:pt x="18876" y="6676"/>
                </a:cubicBezTo>
                <a:cubicBezTo>
                  <a:pt x="18757" y="6612"/>
                  <a:pt x="18597" y="6527"/>
                  <a:pt x="18436" y="6441"/>
                </a:cubicBezTo>
                <a:cubicBezTo>
                  <a:pt x="18116" y="6271"/>
                  <a:pt x="17795" y="6102"/>
                  <a:pt x="17795" y="6102"/>
                </a:cubicBezTo>
                <a:lnTo>
                  <a:pt x="16667" y="7424"/>
                </a:lnTo>
                <a:cubicBezTo>
                  <a:pt x="16667" y="7424"/>
                  <a:pt x="17000" y="7600"/>
                  <a:pt x="17333" y="7775"/>
                </a:cubicBezTo>
                <a:cubicBezTo>
                  <a:pt x="17500" y="7864"/>
                  <a:pt x="17665" y="7952"/>
                  <a:pt x="17790" y="8018"/>
                </a:cubicBezTo>
                <a:cubicBezTo>
                  <a:pt x="17914" y="8087"/>
                  <a:pt x="18001" y="8125"/>
                  <a:pt x="18001" y="8125"/>
                </a:cubicBezTo>
                <a:cubicBezTo>
                  <a:pt x="18001" y="8125"/>
                  <a:pt x="19080" y="6778"/>
                  <a:pt x="19080" y="6778"/>
                </a:cubicBezTo>
                <a:close/>
                <a:moveTo>
                  <a:pt x="17420" y="8850"/>
                </a:moveTo>
                <a:cubicBezTo>
                  <a:pt x="17420" y="8850"/>
                  <a:pt x="17314" y="8804"/>
                  <a:pt x="17139" y="8712"/>
                </a:cubicBezTo>
                <a:cubicBezTo>
                  <a:pt x="16962" y="8622"/>
                  <a:pt x="16710" y="8494"/>
                  <a:pt x="16406" y="8340"/>
                </a:cubicBezTo>
                <a:cubicBezTo>
                  <a:pt x="15801" y="8030"/>
                  <a:pt x="14975" y="7640"/>
                  <a:pt x="14205" y="7185"/>
                </a:cubicBezTo>
                <a:cubicBezTo>
                  <a:pt x="13420" y="6746"/>
                  <a:pt x="12628" y="6317"/>
                  <a:pt x="12075" y="5951"/>
                </a:cubicBezTo>
                <a:cubicBezTo>
                  <a:pt x="11507" y="5602"/>
                  <a:pt x="11128" y="5368"/>
                  <a:pt x="11128" y="5368"/>
                </a:cubicBezTo>
                <a:lnTo>
                  <a:pt x="9824" y="6589"/>
                </a:lnTo>
                <a:cubicBezTo>
                  <a:pt x="9824" y="6589"/>
                  <a:pt x="10216" y="6831"/>
                  <a:pt x="10804" y="7193"/>
                </a:cubicBezTo>
                <a:cubicBezTo>
                  <a:pt x="11378" y="7570"/>
                  <a:pt x="12196" y="8018"/>
                  <a:pt x="13009" y="8471"/>
                </a:cubicBezTo>
                <a:cubicBezTo>
                  <a:pt x="13808" y="8941"/>
                  <a:pt x="14661" y="9348"/>
                  <a:pt x="15289" y="9667"/>
                </a:cubicBezTo>
                <a:cubicBezTo>
                  <a:pt x="15603" y="9827"/>
                  <a:pt x="15865" y="9959"/>
                  <a:pt x="16048" y="10052"/>
                </a:cubicBezTo>
                <a:cubicBezTo>
                  <a:pt x="16231" y="10146"/>
                  <a:pt x="16338" y="10196"/>
                  <a:pt x="16338" y="10196"/>
                </a:cubicBezTo>
                <a:cubicBezTo>
                  <a:pt x="16338" y="10196"/>
                  <a:pt x="17420" y="8850"/>
                  <a:pt x="17420" y="8850"/>
                </a:cubicBezTo>
                <a:close/>
                <a:moveTo>
                  <a:pt x="15755" y="10920"/>
                </a:moveTo>
                <a:cubicBezTo>
                  <a:pt x="15755" y="10920"/>
                  <a:pt x="15328" y="10704"/>
                  <a:pt x="14686" y="10382"/>
                </a:cubicBezTo>
                <a:cubicBezTo>
                  <a:pt x="14046" y="10057"/>
                  <a:pt x="13179" y="9641"/>
                  <a:pt x="12365" y="9163"/>
                </a:cubicBezTo>
                <a:cubicBezTo>
                  <a:pt x="11536" y="8703"/>
                  <a:pt x="10704" y="8245"/>
                  <a:pt x="10119" y="7862"/>
                </a:cubicBezTo>
                <a:cubicBezTo>
                  <a:pt x="9520" y="7493"/>
                  <a:pt x="9121" y="7246"/>
                  <a:pt x="9121" y="7246"/>
                </a:cubicBezTo>
                <a:lnTo>
                  <a:pt x="7815" y="8466"/>
                </a:lnTo>
                <a:cubicBezTo>
                  <a:pt x="7815" y="8466"/>
                  <a:pt x="8228" y="8720"/>
                  <a:pt x="8847" y="9102"/>
                </a:cubicBezTo>
                <a:cubicBezTo>
                  <a:pt x="9159" y="9288"/>
                  <a:pt x="9507" y="9526"/>
                  <a:pt x="9911" y="9747"/>
                </a:cubicBezTo>
                <a:cubicBezTo>
                  <a:pt x="10311" y="9970"/>
                  <a:pt x="10740" y="10209"/>
                  <a:pt x="11168" y="10447"/>
                </a:cubicBezTo>
                <a:cubicBezTo>
                  <a:pt x="12009" y="10941"/>
                  <a:pt x="12903" y="11374"/>
                  <a:pt x="13566" y="11708"/>
                </a:cubicBezTo>
                <a:cubicBezTo>
                  <a:pt x="14229" y="12043"/>
                  <a:pt x="14670" y="12266"/>
                  <a:pt x="14670" y="12266"/>
                </a:cubicBezTo>
                <a:cubicBezTo>
                  <a:pt x="14670" y="12266"/>
                  <a:pt x="15755" y="10920"/>
                  <a:pt x="15755" y="10920"/>
                </a:cubicBezTo>
                <a:close/>
                <a:moveTo>
                  <a:pt x="14085" y="12990"/>
                </a:moveTo>
                <a:cubicBezTo>
                  <a:pt x="14085" y="12990"/>
                  <a:pt x="13635" y="12763"/>
                  <a:pt x="12962" y="12422"/>
                </a:cubicBezTo>
                <a:cubicBezTo>
                  <a:pt x="12287" y="12083"/>
                  <a:pt x="11379" y="11640"/>
                  <a:pt x="10522" y="11139"/>
                </a:cubicBezTo>
                <a:cubicBezTo>
                  <a:pt x="10086" y="10896"/>
                  <a:pt x="9651" y="10653"/>
                  <a:pt x="9242" y="10426"/>
                </a:cubicBezTo>
                <a:cubicBezTo>
                  <a:pt x="8833" y="10199"/>
                  <a:pt x="8478" y="9959"/>
                  <a:pt x="8160" y="9769"/>
                </a:cubicBezTo>
                <a:cubicBezTo>
                  <a:pt x="7530" y="9380"/>
                  <a:pt x="7111" y="9121"/>
                  <a:pt x="7111" y="9121"/>
                </a:cubicBezTo>
                <a:lnTo>
                  <a:pt x="5802" y="10340"/>
                </a:lnTo>
                <a:cubicBezTo>
                  <a:pt x="5802" y="10340"/>
                  <a:pt x="6235" y="10607"/>
                  <a:pt x="6885" y="11007"/>
                </a:cubicBezTo>
                <a:cubicBezTo>
                  <a:pt x="7213" y="11204"/>
                  <a:pt x="7581" y="11450"/>
                  <a:pt x="8001" y="11686"/>
                </a:cubicBezTo>
                <a:cubicBezTo>
                  <a:pt x="8423" y="11921"/>
                  <a:pt x="8872" y="12172"/>
                  <a:pt x="9322" y="12422"/>
                </a:cubicBezTo>
                <a:cubicBezTo>
                  <a:pt x="10207" y="12939"/>
                  <a:pt x="11142" y="13398"/>
                  <a:pt x="11839" y="13748"/>
                </a:cubicBezTo>
                <a:cubicBezTo>
                  <a:pt x="12535" y="14099"/>
                  <a:pt x="12999" y="14333"/>
                  <a:pt x="12999" y="14333"/>
                </a:cubicBezTo>
                <a:cubicBezTo>
                  <a:pt x="12999" y="14333"/>
                  <a:pt x="14085" y="12990"/>
                  <a:pt x="14085" y="12990"/>
                </a:cubicBezTo>
                <a:close/>
                <a:moveTo>
                  <a:pt x="12414" y="15055"/>
                </a:moveTo>
                <a:cubicBezTo>
                  <a:pt x="12414" y="15055"/>
                  <a:pt x="11942" y="14818"/>
                  <a:pt x="11234" y="14460"/>
                </a:cubicBezTo>
                <a:cubicBezTo>
                  <a:pt x="10525" y="14106"/>
                  <a:pt x="9575" y="13637"/>
                  <a:pt x="8674" y="13112"/>
                </a:cubicBezTo>
                <a:cubicBezTo>
                  <a:pt x="8218" y="12857"/>
                  <a:pt x="7761" y="12603"/>
                  <a:pt x="7332" y="12365"/>
                </a:cubicBezTo>
                <a:cubicBezTo>
                  <a:pt x="6906" y="12122"/>
                  <a:pt x="6531" y="11874"/>
                  <a:pt x="6198" y="11673"/>
                </a:cubicBezTo>
                <a:cubicBezTo>
                  <a:pt x="5537" y="11266"/>
                  <a:pt x="5096" y="10995"/>
                  <a:pt x="5096" y="10995"/>
                </a:cubicBezTo>
                <a:lnTo>
                  <a:pt x="3785" y="12212"/>
                </a:lnTo>
                <a:cubicBezTo>
                  <a:pt x="3785" y="12212"/>
                  <a:pt x="4238" y="12492"/>
                  <a:pt x="4920" y="12911"/>
                </a:cubicBezTo>
                <a:cubicBezTo>
                  <a:pt x="5263" y="13119"/>
                  <a:pt x="5651" y="13373"/>
                  <a:pt x="6088" y="13623"/>
                </a:cubicBezTo>
                <a:cubicBezTo>
                  <a:pt x="6530" y="13869"/>
                  <a:pt x="7001" y="14132"/>
                  <a:pt x="7471" y="14395"/>
                </a:cubicBezTo>
                <a:cubicBezTo>
                  <a:pt x="7946" y="14652"/>
                  <a:pt x="8405" y="14930"/>
                  <a:pt x="8862" y="15157"/>
                </a:cubicBezTo>
                <a:cubicBezTo>
                  <a:pt x="9319" y="15387"/>
                  <a:pt x="9744" y="15601"/>
                  <a:pt x="10109" y="15784"/>
                </a:cubicBezTo>
                <a:cubicBezTo>
                  <a:pt x="10839" y="16151"/>
                  <a:pt x="11325" y="16397"/>
                  <a:pt x="11325" y="16397"/>
                </a:cubicBezTo>
                <a:cubicBezTo>
                  <a:pt x="11325" y="16397"/>
                  <a:pt x="12414" y="15055"/>
                  <a:pt x="12414" y="15055"/>
                </a:cubicBezTo>
                <a:close/>
                <a:moveTo>
                  <a:pt x="12456" y="3042"/>
                </a:moveTo>
                <a:lnTo>
                  <a:pt x="11310" y="2228"/>
                </a:lnTo>
                <a:lnTo>
                  <a:pt x="9940" y="3403"/>
                </a:lnTo>
                <a:lnTo>
                  <a:pt x="11129" y="4247"/>
                </a:lnTo>
                <a:cubicBezTo>
                  <a:pt x="11129" y="4247"/>
                  <a:pt x="12456" y="3042"/>
                  <a:pt x="12456" y="3042"/>
                </a:cubicBezTo>
                <a:close/>
                <a:moveTo>
                  <a:pt x="10414" y="4896"/>
                </a:moveTo>
                <a:lnTo>
                  <a:pt x="9201" y="4036"/>
                </a:lnTo>
                <a:lnTo>
                  <a:pt x="7828" y="5210"/>
                </a:lnTo>
                <a:lnTo>
                  <a:pt x="9085" y="6100"/>
                </a:lnTo>
                <a:cubicBezTo>
                  <a:pt x="9085" y="6100"/>
                  <a:pt x="10414" y="4896"/>
                  <a:pt x="10414" y="4896"/>
                </a:cubicBezTo>
                <a:close/>
                <a:moveTo>
                  <a:pt x="8369" y="6747"/>
                </a:moveTo>
                <a:lnTo>
                  <a:pt x="7088" y="5842"/>
                </a:lnTo>
                <a:lnTo>
                  <a:pt x="5712" y="7015"/>
                </a:lnTo>
                <a:lnTo>
                  <a:pt x="7038" y="7949"/>
                </a:lnTo>
                <a:cubicBezTo>
                  <a:pt x="7038" y="7949"/>
                  <a:pt x="8369" y="6747"/>
                  <a:pt x="8369" y="6747"/>
                </a:cubicBezTo>
                <a:close/>
                <a:moveTo>
                  <a:pt x="6320" y="8596"/>
                </a:moveTo>
                <a:lnTo>
                  <a:pt x="4971" y="7646"/>
                </a:lnTo>
                <a:lnTo>
                  <a:pt x="3593" y="8816"/>
                </a:lnTo>
                <a:lnTo>
                  <a:pt x="4986" y="9796"/>
                </a:lnTo>
                <a:cubicBezTo>
                  <a:pt x="4986" y="9796"/>
                  <a:pt x="6320" y="8596"/>
                  <a:pt x="6320" y="8596"/>
                </a:cubicBezTo>
                <a:close/>
                <a:moveTo>
                  <a:pt x="4268" y="10443"/>
                </a:moveTo>
                <a:lnTo>
                  <a:pt x="2851" y="9447"/>
                </a:lnTo>
                <a:lnTo>
                  <a:pt x="1471" y="10617"/>
                </a:lnTo>
                <a:lnTo>
                  <a:pt x="2932" y="11642"/>
                </a:lnTo>
                <a:cubicBezTo>
                  <a:pt x="2932" y="11642"/>
                  <a:pt x="4268" y="10443"/>
                  <a:pt x="4268" y="10443"/>
                </a:cubicBezTo>
                <a:close/>
                <a:moveTo>
                  <a:pt x="11871" y="4735"/>
                </a:moveTo>
                <a:lnTo>
                  <a:pt x="13112" y="5534"/>
                </a:lnTo>
                <a:lnTo>
                  <a:pt x="14366" y="4283"/>
                </a:lnTo>
                <a:lnTo>
                  <a:pt x="13171" y="3512"/>
                </a:lnTo>
                <a:cubicBezTo>
                  <a:pt x="13171" y="3512"/>
                  <a:pt x="11871" y="4735"/>
                  <a:pt x="11871" y="4735"/>
                </a:cubicBezTo>
                <a:close/>
                <a:moveTo>
                  <a:pt x="14214" y="6122"/>
                </a:moveTo>
                <a:lnTo>
                  <a:pt x="15501" y="6875"/>
                </a:lnTo>
                <a:lnTo>
                  <a:pt x="16669" y="5576"/>
                </a:lnTo>
                <a:lnTo>
                  <a:pt x="15430" y="4848"/>
                </a:lnTo>
                <a:cubicBezTo>
                  <a:pt x="15430" y="4848"/>
                  <a:pt x="14214" y="6122"/>
                  <a:pt x="14214" y="6122"/>
                </a:cubicBezTo>
                <a:close/>
                <a:moveTo>
                  <a:pt x="21600" y="5004"/>
                </a:moveTo>
                <a:cubicBezTo>
                  <a:pt x="21600" y="5004"/>
                  <a:pt x="18400" y="9160"/>
                  <a:pt x="15199" y="13316"/>
                </a:cubicBezTo>
                <a:cubicBezTo>
                  <a:pt x="11967" y="17458"/>
                  <a:pt x="8735" y="21600"/>
                  <a:pt x="8735" y="21600"/>
                </a:cubicBezTo>
                <a:cubicBezTo>
                  <a:pt x="8735" y="21600"/>
                  <a:pt x="8566" y="21436"/>
                  <a:pt x="8271" y="21150"/>
                </a:cubicBezTo>
                <a:cubicBezTo>
                  <a:pt x="7971" y="20873"/>
                  <a:pt x="7576" y="20438"/>
                  <a:pt x="7102" y="19933"/>
                </a:cubicBezTo>
                <a:cubicBezTo>
                  <a:pt x="6632" y="19422"/>
                  <a:pt x="6078" y="18846"/>
                  <a:pt x="5523" y="18206"/>
                </a:cubicBezTo>
                <a:cubicBezTo>
                  <a:pt x="4990" y="17559"/>
                  <a:pt x="4421" y="16871"/>
                  <a:pt x="3852" y="16182"/>
                </a:cubicBezTo>
                <a:cubicBezTo>
                  <a:pt x="2779" y="14776"/>
                  <a:pt x="1763" y="13402"/>
                  <a:pt x="1101" y="12321"/>
                </a:cubicBezTo>
                <a:cubicBezTo>
                  <a:pt x="765" y="11792"/>
                  <a:pt x="485" y="11351"/>
                  <a:pt x="289" y="11042"/>
                </a:cubicBezTo>
                <a:cubicBezTo>
                  <a:pt x="190" y="10891"/>
                  <a:pt x="120" y="10767"/>
                  <a:pt x="73" y="10682"/>
                </a:cubicBezTo>
                <a:cubicBezTo>
                  <a:pt x="25" y="10597"/>
                  <a:pt x="0" y="10552"/>
                  <a:pt x="0" y="10552"/>
                </a:cubicBezTo>
                <a:cubicBezTo>
                  <a:pt x="0" y="10552"/>
                  <a:pt x="3202" y="7919"/>
                  <a:pt x="6403" y="5286"/>
                </a:cubicBezTo>
                <a:cubicBezTo>
                  <a:pt x="9590" y="2643"/>
                  <a:pt x="12776" y="0"/>
                  <a:pt x="12776" y="0"/>
                </a:cubicBezTo>
                <a:lnTo>
                  <a:pt x="14040" y="849"/>
                </a:lnTo>
                <a:lnTo>
                  <a:pt x="12897" y="1866"/>
                </a:lnTo>
                <a:cubicBezTo>
                  <a:pt x="12897" y="1866"/>
                  <a:pt x="12990" y="1930"/>
                  <a:pt x="13153" y="2042"/>
                </a:cubicBezTo>
                <a:cubicBezTo>
                  <a:pt x="13318" y="2155"/>
                  <a:pt x="13543" y="2323"/>
                  <a:pt x="13842" y="2497"/>
                </a:cubicBezTo>
                <a:cubicBezTo>
                  <a:pt x="14135" y="2678"/>
                  <a:pt x="14476" y="2889"/>
                  <a:pt x="14842" y="3115"/>
                </a:cubicBezTo>
                <a:cubicBezTo>
                  <a:pt x="15206" y="3344"/>
                  <a:pt x="15589" y="3592"/>
                  <a:pt x="16002" y="3810"/>
                </a:cubicBezTo>
                <a:cubicBezTo>
                  <a:pt x="16817" y="4256"/>
                  <a:pt x="17603" y="4736"/>
                  <a:pt x="18245" y="5033"/>
                </a:cubicBezTo>
                <a:cubicBezTo>
                  <a:pt x="18871" y="5351"/>
                  <a:pt x="19289" y="5564"/>
                  <a:pt x="19289" y="5564"/>
                </a:cubicBezTo>
                <a:lnTo>
                  <a:pt x="20256" y="4385"/>
                </a:lnTo>
                <a:cubicBezTo>
                  <a:pt x="20256" y="4385"/>
                  <a:pt x="20338" y="4426"/>
                  <a:pt x="20461" y="4488"/>
                </a:cubicBezTo>
                <a:cubicBezTo>
                  <a:pt x="20581" y="4553"/>
                  <a:pt x="20749" y="4630"/>
                  <a:pt x="20921" y="4703"/>
                </a:cubicBezTo>
                <a:cubicBezTo>
                  <a:pt x="21261" y="4853"/>
                  <a:pt x="21600" y="5004"/>
                  <a:pt x="21600" y="5004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4396151" y="3658109"/>
            <a:ext cx="323121" cy="2327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57" y="2714"/>
                </a:moveTo>
                <a:cubicBezTo>
                  <a:pt x="6157" y="2714"/>
                  <a:pt x="6175" y="3689"/>
                  <a:pt x="6201" y="5151"/>
                </a:cubicBezTo>
                <a:cubicBezTo>
                  <a:pt x="6221" y="5881"/>
                  <a:pt x="6210" y="6737"/>
                  <a:pt x="6256" y="7648"/>
                </a:cubicBezTo>
                <a:cubicBezTo>
                  <a:pt x="6308" y="8558"/>
                  <a:pt x="6363" y="9529"/>
                  <a:pt x="6418" y="10499"/>
                </a:cubicBezTo>
                <a:cubicBezTo>
                  <a:pt x="6538" y="12439"/>
                  <a:pt x="6587" y="14388"/>
                  <a:pt x="6759" y="15830"/>
                </a:cubicBezTo>
                <a:cubicBezTo>
                  <a:pt x="6894" y="17275"/>
                  <a:pt x="6983" y="18240"/>
                  <a:pt x="6983" y="18240"/>
                </a:cubicBezTo>
                <a:lnTo>
                  <a:pt x="9632" y="17764"/>
                </a:lnTo>
                <a:cubicBezTo>
                  <a:pt x="9632" y="17764"/>
                  <a:pt x="9545" y="16825"/>
                  <a:pt x="9414" y="15418"/>
                </a:cubicBezTo>
                <a:cubicBezTo>
                  <a:pt x="9246" y="14017"/>
                  <a:pt x="9201" y="12114"/>
                  <a:pt x="9082" y="10227"/>
                </a:cubicBezTo>
                <a:cubicBezTo>
                  <a:pt x="9029" y="9281"/>
                  <a:pt x="8975" y="8336"/>
                  <a:pt x="8924" y="7450"/>
                </a:cubicBezTo>
                <a:cubicBezTo>
                  <a:pt x="8879" y="6564"/>
                  <a:pt x="8891" y="5729"/>
                  <a:pt x="8871" y="5018"/>
                </a:cubicBezTo>
                <a:cubicBezTo>
                  <a:pt x="8846" y="3592"/>
                  <a:pt x="8828" y="2644"/>
                  <a:pt x="8828" y="2644"/>
                </a:cubicBezTo>
                <a:cubicBezTo>
                  <a:pt x="8828" y="2644"/>
                  <a:pt x="6157" y="2714"/>
                  <a:pt x="6157" y="2714"/>
                </a:cubicBezTo>
                <a:close/>
                <a:moveTo>
                  <a:pt x="10873" y="2590"/>
                </a:moveTo>
                <a:cubicBezTo>
                  <a:pt x="10873" y="2590"/>
                  <a:pt x="10889" y="3521"/>
                  <a:pt x="10914" y="4915"/>
                </a:cubicBezTo>
                <a:cubicBezTo>
                  <a:pt x="10933" y="5614"/>
                  <a:pt x="10920" y="6430"/>
                  <a:pt x="10966" y="7299"/>
                </a:cubicBezTo>
                <a:cubicBezTo>
                  <a:pt x="11015" y="8167"/>
                  <a:pt x="11068" y="9092"/>
                  <a:pt x="11121" y="10018"/>
                </a:cubicBezTo>
                <a:cubicBezTo>
                  <a:pt x="11237" y="11868"/>
                  <a:pt x="11279" y="13730"/>
                  <a:pt x="11446" y="15102"/>
                </a:cubicBezTo>
                <a:cubicBezTo>
                  <a:pt x="11574" y="16481"/>
                  <a:pt x="11660" y="17400"/>
                  <a:pt x="11660" y="17400"/>
                </a:cubicBezTo>
                <a:lnTo>
                  <a:pt x="14309" y="16924"/>
                </a:lnTo>
                <a:cubicBezTo>
                  <a:pt x="14309" y="16924"/>
                  <a:pt x="14226" y="16031"/>
                  <a:pt x="14101" y="14690"/>
                </a:cubicBezTo>
                <a:cubicBezTo>
                  <a:pt x="13938" y="13355"/>
                  <a:pt x="13898" y="11545"/>
                  <a:pt x="13785" y="9745"/>
                </a:cubicBezTo>
                <a:cubicBezTo>
                  <a:pt x="13734" y="8846"/>
                  <a:pt x="13682" y="7946"/>
                  <a:pt x="13633" y="7102"/>
                </a:cubicBezTo>
                <a:cubicBezTo>
                  <a:pt x="13589" y="6256"/>
                  <a:pt x="13602" y="5461"/>
                  <a:pt x="13584" y="4784"/>
                </a:cubicBezTo>
                <a:cubicBezTo>
                  <a:pt x="13560" y="3426"/>
                  <a:pt x="13544" y="2520"/>
                  <a:pt x="13544" y="2520"/>
                </a:cubicBezTo>
                <a:cubicBezTo>
                  <a:pt x="13544" y="2520"/>
                  <a:pt x="10873" y="2590"/>
                  <a:pt x="10873" y="2590"/>
                </a:cubicBezTo>
                <a:close/>
                <a:moveTo>
                  <a:pt x="15587" y="2467"/>
                </a:moveTo>
                <a:cubicBezTo>
                  <a:pt x="15587" y="2467"/>
                  <a:pt x="15603" y="3353"/>
                  <a:pt x="15627" y="4681"/>
                </a:cubicBezTo>
                <a:cubicBezTo>
                  <a:pt x="15645" y="5344"/>
                  <a:pt x="15631" y="6123"/>
                  <a:pt x="15675" y="6950"/>
                </a:cubicBezTo>
                <a:cubicBezTo>
                  <a:pt x="15722" y="7776"/>
                  <a:pt x="15774" y="8657"/>
                  <a:pt x="15824" y="9538"/>
                </a:cubicBezTo>
                <a:cubicBezTo>
                  <a:pt x="15935" y="11297"/>
                  <a:pt x="15972" y="13070"/>
                  <a:pt x="16133" y="14375"/>
                </a:cubicBezTo>
                <a:cubicBezTo>
                  <a:pt x="16255" y="15686"/>
                  <a:pt x="16336" y="16562"/>
                  <a:pt x="16336" y="16562"/>
                </a:cubicBezTo>
                <a:lnTo>
                  <a:pt x="18986" y="16085"/>
                </a:lnTo>
                <a:cubicBezTo>
                  <a:pt x="18986" y="16085"/>
                  <a:pt x="18907" y="15238"/>
                  <a:pt x="18788" y="13963"/>
                </a:cubicBezTo>
                <a:cubicBezTo>
                  <a:pt x="18630" y="12696"/>
                  <a:pt x="18597" y="10974"/>
                  <a:pt x="18489" y="9265"/>
                </a:cubicBezTo>
                <a:cubicBezTo>
                  <a:pt x="18439" y="8409"/>
                  <a:pt x="18389" y="7554"/>
                  <a:pt x="18343" y="6753"/>
                </a:cubicBezTo>
                <a:cubicBezTo>
                  <a:pt x="18300" y="5950"/>
                  <a:pt x="18314" y="5194"/>
                  <a:pt x="18297" y="4548"/>
                </a:cubicBezTo>
                <a:cubicBezTo>
                  <a:pt x="18274" y="3257"/>
                  <a:pt x="18258" y="2395"/>
                  <a:pt x="18258" y="2395"/>
                </a:cubicBezTo>
                <a:cubicBezTo>
                  <a:pt x="18258" y="2395"/>
                  <a:pt x="15587" y="2467"/>
                  <a:pt x="15587" y="2467"/>
                </a:cubicBezTo>
                <a:close/>
                <a:moveTo>
                  <a:pt x="3474" y="12081"/>
                </a:moveTo>
                <a:cubicBezTo>
                  <a:pt x="4087" y="12008"/>
                  <a:pt x="4554" y="11405"/>
                  <a:pt x="4517" y="10736"/>
                </a:cubicBezTo>
                <a:cubicBezTo>
                  <a:pt x="4480" y="10065"/>
                  <a:pt x="3953" y="9564"/>
                  <a:pt x="3338" y="9619"/>
                </a:cubicBezTo>
                <a:cubicBezTo>
                  <a:pt x="2725" y="9672"/>
                  <a:pt x="2258" y="10275"/>
                  <a:pt x="2296" y="10963"/>
                </a:cubicBezTo>
                <a:cubicBezTo>
                  <a:pt x="2334" y="11651"/>
                  <a:pt x="2862" y="12151"/>
                  <a:pt x="3474" y="12081"/>
                </a:cubicBezTo>
                <a:close/>
                <a:moveTo>
                  <a:pt x="2801" y="0"/>
                </a:moveTo>
                <a:lnTo>
                  <a:pt x="20637" y="0"/>
                </a:lnTo>
                <a:lnTo>
                  <a:pt x="20690" y="2333"/>
                </a:lnTo>
                <a:lnTo>
                  <a:pt x="20302" y="2342"/>
                </a:lnTo>
                <a:cubicBezTo>
                  <a:pt x="20302" y="2342"/>
                  <a:pt x="20317" y="3184"/>
                  <a:pt x="20340" y="4447"/>
                </a:cubicBezTo>
                <a:cubicBezTo>
                  <a:pt x="20357" y="5076"/>
                  <a:pt x="20341" y="5816"/>
                  <a:pt x="20384" y="6601"/>
                </a:cubicBezTo>
                <a:cubicBezTo>
                  <a:pt x="20430" y="7385"/>
                  <a:pt x="20478" y="8220"/>
                  <a:pt x="20527" y="9057"/>
                </a:cubicBezTo>
                <a:cubicBezTo>
                  <a:pt x="20634" y="10727"/>
                  <a:pt x="20664" y="12411"/>
                  <a:pt x="20820" y="13648"/>
                </a:cubicBezTo>
                <a:cubicBezTo>
                  <a:pt x="20936" y="14892"/>
                  <a:pt x="21013" y="15722"/>
                  <a:pt x="21013" y="15722"/>
                </a:cubicBezTo>
                <a:lnTo>
                  <a:pt x="21398" y="15651"/>
                </a:lnTo>
                <a:lnTo>
                  <a:pt x="21600" y="17953"/>
                </a:lnTo>
                <a:lnTo>
                  <a:pt x="3958" y="21600"/>
                </a:lnTo>
                <a:cubicBezTo>
                  <a:pt x="3958" y="21600"/>
                  <a:pt x="2936" y="19080"/>
                  <a:pt x="1914" y="16559"/>
                </a:cubicBezTo>
                <a:cubicBezTo>
                  <a:pt x="1375" y="15284"/>
                  <a:pt x="932" y="13976"/>
                  <a:pt x="582" y="12989"/>
                </a:cubicBezTo>
                <a:cubicBezTo>
                  <a:pt x="233" y="11997"/>
                  <a:pt x="0" y="11336"/>
                  <a:pt x="0" y="11336"/>
                </a:cubicBezTo>
                <a:cubicBezTo>
                  <a:pt x="0" y="11336"/>
                  <a:pt x="157" y="10613"/>
                  <a:pt x="392" y="9527"/>
                </a:cubicBezTo>
                <a:cubicBezTo>
                  <a:pt x="509" y="8989"/>
                  <a:pt x="646" y="8361"/>
                  <a:pt x="792" y="7689"/>
                </a:cubicBezTo>
                <a:cubicBezTo>
                  <a:pt x="966" y="7020"/>
                  <a:pt x="1150" y="6308"/>
                  <a:pt x="1334" y="5594"/>
                </a:cubicBezTo>
                <a:cubicBezTo>
                  <a:pt x="2067" y="2797"/>
                  <a:pt x="2801" y="0"/>
                  <a:pt x="2801" y="0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51" name="出自【趣你的PPT】(微信:qunideppt)：最优质的PPT资源库"/>
          <p:cNvSpPr/>
          <p:nvPr/>
        </p:nvSpPr>
        <p:spPr>
          <a:xfrm>
            <a:off x="6599534" y="2814587"/>
            <a:ext cx="127408" cy="148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226" y="11337"/>
                </a:moveTo>
                <a:lnTo>
                  <a:pt x="8665" y="14322"/>
                </a:lnTo>
                <a:lnTo>
                  <a:pt x="3475" y="15245"/>
                </a:lnTo>
                <a:lnTo>
                  <a:pt x="2773" y="21600"/>
                </a:lnTo>
                <a:lnTo>
                  <a:pt x="9021" y="21600"/>
                </a:lnTo>
                <a:lnTo>
                  <a:pt x="17321" y="20915"/>
                </a:lnTo>
                <a:lnTo>
                  <a:pt x="21600" y="16539"/>
                </a:lnTo>
                <a:lnTo>
                  <a:pt x="17046" y="15017"/>
                </a:lnTo>
                <a:lnTo>
                  <a:pt x="14555" y="12561"/>
                </a:lnTo>
                <a:lnTo>
                  <a:pt x="10800" y="7355"/>
                </a:lnTo>
                <a:lnTo>
                  <a:pt x="9021" y="0"/>
                </a:lnTo>
                <a:lnTo>
                  <a:pt x="1970" y="1223"/>
                </a:lnTo>
                <a:lnTo>
                  <a:pt x="0" y="3822"/>
                </a:lnTo>
                <a:lnTo>
                  <a:pt x="0" y="6741"/>
                </a:lnTo>
                <a:lnTo>
                  <a:pt x="3390" y="8729"/>
                </a:lnTo>
                <a:cubicBezTo>
                  <a:pt x="3390" y="8729"/>
                  <a:pt x="8226" y="11337"/>
                  <a:pt x="8226" y="11337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52" name="出自【趣你的PPT】(微信:qunideppt)：最优质的PPT资源库"/>
          <p:cNvSpPr/>
          <p:nvPr/>
        </p:nvSpPr>
        <p:spPr>
          <a:xfrm>
            <a:off x="6533074" y="2870822"/>
            <a:ext cx="83769" cy="747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28" y="10953"/>
                </a:moveTo>
                <a:lnTo>
                  <a:pt x="21600" y="3050"/>
                </a:lnTo>
                <a:lnTo>
                  <a:pt x="15327" y="0"/>
                </a:lnTo>
                <a:lnTo>
                  <a:pt x="6533" y="2284"/>
                </a:lnTo>
                <a:lnTo>
                  <a:pt x="0" y="14000"/>
                </a:lnTo>
                <a:lnTo>
                  <a:pt x="0" y="21600"/>
                </a:lnTo>
                <a:lnTo>
                  <a:pt x="7600" y="21600"/>
                </a:lnTo>
                <a:cubicBezTo>
                  <a:pt x="7600" y="21600"/>
                  <a:pt x="21028" y="10953"/>
                  <a:pt x="21028" y="10953"/>
                </a:cubicBezTo>
                <a:close/>
              </a:path>
            </a:pathLst>
          </a:custGeom>
          <a:solidFill>
            <a:srgbClr val="F5B037"/>
          </a:solidFill>
          <a:ln w="12700" cap="flat">
            <a:solidFill>
              <a:srgbClr val="F5B037"/>
            </a:solidFill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grpSp>
        <p:nvGrpSpPr>
          <p:cNvPr id="53" name="Group 7970出自【趣你的PPT】(微信:qunideppt)：最优质的PPT资源库"/>
          <p:cNvGrpSpPr/>
          <p:nvPr/>
        </p:nvGrpSpPr>
        <p:grpSpPr>
          <a:xfrm>
            <a:off x="4480842" y="2122215"/>
            <a:ext cx="3078855" cy="3078861"/>
            <a:chOff x="0" y="0"/>
            <a:chExt cx="6157707" cy="6157719"/>
          </a:xfrm>
        </p:grpSpPr>
        <p:sp>
          <p:nvSpPr>
            <p:cNvPr id="54" name="出自【趣你的PPT】(微信:qunideppt)：最优质的PPT资源库"/>
            <p:cNvSpPr/>
            <p:nvPr/>
          </p:nvSpPr>
          <p:spPr>
            <a:xfrm>
              <a:off x="0" y="0"/>
              <a:ext cx="6157708" cy="6157720"/>
            </a:xfrm>
            <a:prstGeom prst="ellipse">
              <a:avLst/>
            </a:prstGeom>
            <a:solidFill>
              <a:srgbClr val="62553E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1E1E1E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55" name="出自【趣你的PPT】(微信:qunideppt)：最优质的PPT资源库"/>
            <p:cNvSpPr/>
            <p:nvPr/>
          </p:nvSpPr>
          <p:spPr>
            <a:xfrm>
              <a:off x="107431" y="513788"/>
              <a:ext cx="5919074" cy="5306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78" y="0"/>
                  </a:moveTo>
                  <a:lnTo>
                    <a:pt x="5241" y="531"/>
                  </a:lnTo>
                  <a:lnTo>
                    <a:pt x="5825" y="531"/>
                  </a:lnTo>
                  <a:lnTo>
                    <a:pt x="5878" y="722"/>
                  </a:lnTo>
                  <a:lnTo>
                    <a:pt x="5727" y="881"/>
                  </a:lnTo>
                  <a:lnTo>
                    <a:pt x="6373" y="902"/>
                  </a:lnTo>
                  <a:lnTo>
                    <a:pt x="6471" y="1161"/>
                  </a:lnTo>
                  <a:lnTo>
                    <a:pt x="5743" y="1132"/>
                  </a:lnTo>
                  <a:lnTo>
                    <a:pt x="5708" y="932"/>
                  </a:lnTo>
                  <a:lnTo>
                    <a:pt x="5251" y="821"/>
                  </a:lnTo>
                  <a:lnTo>
                    <a:pt x="5008" y="671"/>
                  </a:lnTo>
                  <a:lnTo>
                    <a:pt x="4480" y="676"/>
                  </a:lnTo>
                  <a:cubicBezTo>
                    <a:pt x="2900" y="1948"/>
                    <a:pt x="1644" y="3688"/>
                    <a:pt x="868" y="5710"/>
                  </a:cubicBezTo>
                  <a:lnTo>
                    <a:pt x="868" y="6391"/>
                  </a:lnTo>
                  <a:lnTo>
                    <a:pt x="1318" y="6632"/>
                  </a:lnTo>
                  <a:lnTo>
                    <a:pt x="1318" y="7585"/>
                  </a:lnTo>
                  <a:lnTo>
                    <a:pt x="1748" y="8404"/>
                  </a:lnTo>
                  <a:lnTo>
                    <a:pt x="2097" y="8465"/>
                  </a:lnTo>
                  <a:lnTo>
                    <a:pt x="2143" y="8183"/>
                  </a:lnTo>
                  <a:lnTo>
                    <a:pt x="1730" y="7472"/>
                  </a:lnTo>
                  <a:lnTo>
                    <a:pt x="1649" y="6781"/>
                  </a:lnTo>
                  <a:lnTo>
                    <a:pt x="1892" y="6781"/>
                  </a:lnTo>
                  <a:lnTo>
                    <a:pt x="1994" y="7493"/>
                  </a:lnTo>
                  <a:lnTo>
                    <a:pt x="2592" y="8465"/>
                  </a:lnTo>
                  <a:lnTo>
                    <a:pt x="2437" y="8779"/>
                  </a:lnTo>
                  <a:lnTo>
                    <a:pt x="2817" y="9426"/>
                  </a:lnTo>
                  <a:lnTo>
                    <a:pt x="3759" y="9686"/>
                  </a:lnTo>
                  <a:lnTo>
                    <a:pt x="3759" y="9516"/>
                  </a:lnTo>
                  <a:lnTo>
                    <a:pt x="4137" y="9577"/>
                  </a:lnTo>
                  <a:lnTo>
                    <a:pt x="4101" y="9877"/>
                  </a:lnTo>
                  <a:lnTo>
                    <a:pt x="4397" y="9937"/>
                  </a:lnTo>
                  <a:lnTo>
                    <a:pt x="4855" y="10076"/>
                  </a:lnTo>
                  <a:lnTo>
                    <a:pt x="5501" y="10899"/>
                  </a:lnTo>
                  <a:lnTo>
                    <a:pt x="6328" y="10969"/>
                  </a:lnTo>
                  <a:lnTo>
                    <a:pt x="6408" y="11721"/>
                  </a:lnTo>
                  <a:lnTo>
                    <a:pt x="5843" y="12161"/>
                  </a:lnTo>
                  <a:lnTo>
                    <a:pt x="5816" y="12831"/>
                  </a:lnTo>
                  <a:lnTo>
                    <a:pt x="5736" y="13242"/>
                  </a:lnTo>
                  <a:lnTo>
                    <a:pt x="6552" y="14384"/>
                  </a:lnTo>
                  <a:lnTo>
                    <a:pt x="6615" y="14775"/>
                  </a:lnTo>
                  <a:cubicBezTo>
                    <a:pt x="6615" y="14775"/>
                    <a:pt x="6911" y="14865"/>
                    <a:pt x="6947" y="14865"/>
                  </a:cubicBezTo>
                  <a:cubicBezTo>
                    <a:pt x="6983" y="14865"/>
                    <a:pt x="7612" y="15396"/>
                    <a:pt x="7612" y="15396"/>
                  </a:cubicBezTo>
                  <a:lnTo>
                    <a:pt x="7612" y="17460"/>
                  </a:lnTo>
                  <a:lnTo>
                    <a:pt x="7837" y="17530"/>
                  </a:lnTo>
                  <a:lnTo>
                    <a:pt x="7684" y="18482"/>
                  </a:lnTo>
                  <a:lnTo>
                    <a:pt x="8062" y="19042"/>
                  </a:lnTo>
                  <a:lnTo>
                    <a:pt x="7991" y="19987"/>
                  </a:lnTo>
                  <a:lnTo>
                    <a:pt x="8489" y="20964"/>
                  </a:lnTo>
                  <a:lnTo>
                    <a:pt x="9130" y="21586"/>
                  </a:lnTo>
                  <a:lnTo>
                    <a:pt x="9773" y="21600"/>
                  </a:lnTo>
                  <a:lnTo>
                    <a:pt x="9836" y="21369"/>
                  </a:lnTo>
                  <a:lnTo>
                    <a:pt x="9363" y="20926"/>
                  </a:lnTo>
                  <a:lnTo>
                    <a:pt x="9390" y="20706"/>
                  </a:lnTo>
                  <a:lnTo>
                    <a:pt x="9475" y="20434"/>
                  </a:lnTo>
                  <a:lnTo>
                    <a:pt x="9494" y="20160"/>
                  </a:lnTo>
                  <a:lnTo>
                    <a:pt x="9173" y="20150"/>
                  </a:lnTo>
                  <a:lnTo>
                    <a:pt x="9012" y="19923"/>
                  </a:lnTo>
                  <a:lnTo>
                    <a:pt x="9278" y="19638"/>
                  </a:lnTo>
                  <a:lnTo>
                    <a:pt x="9313" y="19422"/>
                  </a:lnTo>
                  <a:lnTo>
                    <a:pt x="9017" y="19328"/>
                  </a:lnTo>
                  <a:lnTo>
                    <a:pt x="9034" y="19128"/>
                  </a:lnTo>
                  <a:lnTo>
                    <a:pt x="9457" y="19056"/>
                  </a:lnTo>
                  <a:lnTo>
                    <a:pt x="10100" y="18713"/>
                  </a:lnTo>
                  <a:lnTo>
                    <a:pt x="10315" y="18271"/>
                  </a:lnTo>
                  <a:lnTo>
                    <a:pt x="10837" y="17527"/>
                  </a:lnTo>
                  <a:lnTo>
                    <a:pt x="10989" y="17309"/>
                  </a:lnTo>
                  <a:lnTo>
                    <a:pt x="10837" y="16560"/>
                  </a:lnTo>
                  <a:lnTo>
                    <a:pt x="10835" y="16558"/>
                  </a:lnTo>
                  <a:lnTo>
                    <a:pt x="10837" y="16556"/>
                  </a:lnTo>
                  <a:lnTo>
                    <a:pt x="11042" y="16158"/>
                  </a:lnTo>
                  <a:lnTo>
                    <a:pt x="11662" y="16177"/>
                  </a:lnTo>
                  <a:lnTo>
                    <a:pt x="12080" y="15810"/>
                  </a:lnTo>
                  <a:lnTo>
                    <a:pt x="12213" y="14359"/>
                  </a:lnTo>
                  <a:lnTo>
                    <a:pt x="12677" y="13704"/>
                  </a:lnTo>
                  <a:lnTo>
                    <a:pt x="12757" y="13282"/>
                  </a:lnTo>
                  <a:lnTo>
                    <a:pt x="12336" y="13131"/>
                  </a:lnTo>
                  <a:lnTo>
                    <a:pt x="12057" y="12622"/>
                  </a:lnTo>
                  <a:lnTo>
                    <a:pt x="11105" y="12612"/>
                  </a:lnTo>
                  <a:lnTo>
                    <a:pt x="10837" y="12498"/>
                  </a:lnTo>
                  <a:lnTo>
                    <a:pt x="10351" y="12291"/>
                  </a:lnTo>
                  <a:lnTo>
                    <a:pt x="10315" y="11690"/>
                  </a:lnTo>
                  <a:lnTo>
                    <a:pt x="10063" y="11200"/>
                  </a:lnTo>
                  <a:lnTo>
                    <a:pt x="9382" y="11189"/>
                  </a:lnTo>
                  <a:lnTo>
                    <a:pt x="8987" y="10497"/>
                  </a:lnTo>
                  <a:lnTo>
                    <a:pt x="8636" y="10307"/>
                  </a:lnTo>
                  <a:lnTo>
                    <a:pt x="8618" y="10518"/>
                  </a:lnTo>
                  <a:lnTo>
                    <a:pt x="7981" y="10559"/>
                  </a:lnTo>
                  <a:lnTo>
                    <a:pt x="7747" y="10197"/>
                  </a:lnTo>
                  <a:lnTo>
                    <a:pt x="7082" y="10047"/>
                  </a:lnTo>
                  <a:lnTo>
                    <a:pt x="6535" y="10754"/>
                  </a:lnTo>
                  <a:lnTo>
                    <a:pt x="5673" y="10590"/>
                  </a:lnTo>
                  <a:lnTo>
                    <a:pt x="5609" y="9506"/>
                  </a:lnTo>
                  <a:lnTo>
                    <a:pt x="4981" y="9387"/>
                  </a:lnTo>
                  <a:lnTo>
                    <a:pt x="5232" y="8855"/>
                  </a:lnTo>
                  <a:lnTo>
                    <a:pt x="5160" y="8549"/>
                  </a:lnTo>
                  <a:lnTo>
                    <a:pt x="4334" y="9166"/>
                  </a:lnTo>
                  <a:lnTo>
                    <a:pt x="3814" y="9095"/>
                  </a:lnTo>
                  <a:lnTo>
                    <a:pt x="3628" y="8642"/>
                  </a:lnTo>
                  <a:lnTo>
                    <a:pt x="3742" y="8175"/>
                  </a:lnTo>
                  <a:lnTo>
                    <a:pt x="4028" y="7585"/>
                  </a:lnTo>
                  <a:lnTo>
                    <a:pt x="4688" y="7212"/>
                  </a:lnTo>
                  <a:lnTo>
                    <a:pt x="5963" y="7212"/>
                  </a:lnTo>
                  <a:lnTo>
                    <a:pt x="5959" y="7645"/>
                  </a:lnTo>
                  <a:lnTo>
                    <a:pt x="6418" y="7883"/>
                  </a:lnTo>
                  <a:lnTo>
                    <a:pt x="6382" y="7141"/>
                  </a:lnTo>
                  <a:lnTo>
                    <a:pt x="6711" y="6771"/>
                  </a:lnTo>
                  <a:lnTo>
                    <a:pt x="7378" y="6283"/>
                  </a:lnTo>
                  <a:lnTo>
                    <a:pt x="7423" y="5939"/>
                  </a:lnTo>
                  <a:lnTo>
                    <a:pt x="8088" y="5169"/>
                  </a:lnTo>
                  <a:lnTo>
                    <a:pt x="8795" y="4733"/>
                  </a:lnTo>
                  <a:lnTo>
                    <a:pt x="8732" y="4675"/>
                  </a:lnTo>
                  <a:lnTo>
                    <a:pt x="9211" y="4172"/>
                  </a:lnTo>
                  <a:lnTo>
                    <a:pt x="9385" y="4225"/>
                  </a:lnTo>
                  <a:lnTo>
                    <a:pt x="9466" y="4337"/>
                  </a:lnTo>
                  <a:lnTo>
                    <a:pt x="9648" y="4112"/>
                  </a:lnTo>
                  <a:lnTo>
                    <a:pt x="9692" y="4091"/>
                  </a:lnTo>
                  <a:lnTo>
                    <a:pt x="9494" y="4058"/>
                  </a:lnTo>
                  <a:lnTo>
                    <a:pt x="9292" y="3984"/>
                  </a:lnTo>
                  <a:lnTo>
                    <a:pt x="9292" y="3766"/>
                  </a:lnTo>
                  <a:lnTo>
                    <a:pt x="9399" y="3669"/>
                  </a:lnTo>
                  <a:lnTo>
                    <a:pt x="9634" y="3669"/>
                  </a:lnTo>
                  <a:lnTo>
                    <a:pt x="9742" y="3721"/>
                  </a:lnTo>
                  <a:lnTo>
                    <a:pt x="9837" y="3932"/>
                  </a:lnTo>
                  <a:lnTo>
                    <a:pt x="9951" y="3912"/>
                  </a:lnTo>
                  <a:lnTo>
                    <a:pt x="9951" y="3894"/>
                  </a:lnTo>
                  <a:lnTo>
                    <a:pt x="9985" y="3906"/>
                  </a:lnTo>
                  <a:lnTo>
                    <a:pt x="10315" y="3849"/>
                  </a:lnTo>
                  <a:lnTo>
                    <a:pt x="10362" y="3669"/>
                  </a:lnTo>
                  <a:lnTo>
                    <a:pt x="10550" y="3721"/>
                  </a:lnTo>
                  <a:lnTo>
                    <a:pt x="10550" y="3916"/>
                  </a:lnTo>
                  <a:lnTo>
                    <a:pt x="10376" y="4051"/>
                  </a:lnTo>
                  <a:lnTo>
                    <a:pt x="10401" y="4267"/>
                  </a:lnTo>
                  <a:lnTo>
                    <a:pt x="10837" y="4416"/>
                  </a:lnTo>
                  <a:lnTo>
                    <a:pt x="11002" y="4472"/>
                  </a:lnTo>
                  <a:cubicBezTo>
                    <a:pt x="11002" y="4472"/>
                    <a:pt x="11003" y="4476"/>
                    <a:pt x="11003" y="4481"/>
                  </a:cubicBezTo>
                  <a:lnTo>
                    <a:pt x="11141" y="4468"/>
                  </a:lnTo>
                  <a:lnTo>
                    <a:pt x="11150" y="4178"/>
                  </a:lnTo>
                  <a:lnTo>
                    <a:pt x="10837" y="4018"/>
                  </a:lnTo>
                  <a:lnTo>
                    <a:pt x="10674" y="3936"/>
                  </a:lnTo>
                  <a:lnTo>
                    <a:pt x="10647" y="3797"/>
                  </a:lnTo>
                  <a:lnTo>
                    <a:pt x="10837" y="3725"/>
                  </a:lnTo>
                  <a:lnTo>
                    <a:pt x="11042" y="3646"/>
                  </a:lnTo>
                  <a:lnTo>
                    <a:pt x="11060" y="3225"/>
                  </a:lnTo>
                  <a:lnTo>
                    <a:pt x="10837" y="3073"/>
                  </a:lnTo>
                  <a:lnTo>
                    <a:pt x="10647" y="2945"/>
                  </a:lnTo>
                  <a:lnTo>
                    <a:pt x="10621" y="2234"/>
                  </a:lnTo>
                  <a:lnTo>
                    <a:pt x="10055" y="2544"/>
                  </a:lnTo>
                  <a:lnTo>
                    <a:pt x="9848" y="2544"/>
                  </a:lnTo>
                  <a:lnTo>
                    <a:pt x="9901" y="2003"/>
                  </a:lnTo>
                  <a:lnTo>
                    <a:pt x="9132" y="1800"/>
                  </a:lnTo>
                  <a:lnTo>
                    <a:pt x="8814" y="2068"/>
                  </a:lnTo>
                  <a:lnTo>
                    <a:pt x="8814" y="2887"/>
                  </a:lnTo>
                  <a:lnTo>
                    <a:pt x="8241" y="3090"/>
                  </a:lnTo>
                  <a:lnTo>
                    <a:pt x="8011" y="3623"/>
                  </a:lnTo>
                  <a:lnTo>
                    <a:pt x="7762" y="3669"/>
                  </a:lnTo>
                  <a:lnTo>
                    <a:pt x="7762" y="2986"/>
                  </a:lnTo>
                  <a:lnTo>
                    <a:pt x="7224" y="2903"/>
                  </a:lnTo>
                  <a:lnTo>
                    <a:pt x="6955" y="2707"/>
                  </a:lnTo>
                  <a:lnTo>
                    <a:pt x="6846" y="2264"/>
                  </a:lnTo>
                  <a:lnTo>
                    <a:pt x="7809" y="1634"/>
                  </a:lnTo>
                  <a:lnTo>
                    <a:pt x="8281" y="1475"/>
                  </a:lnTo>
                  <a:lnTo>
                    <a:pt x="8328" y="1829"/>
                  </a:lnTo>
                  <a:lnTo>
                    <a:pt x="8592" y="1813"/>
                  </a:lnTo>
                  <a:lnTo>
                    <a:pt x="8612" y="1634"/>
                  </a:lnTo>
                  <a:lnTo>
                    <a:pt x="8886" y="1591"/>
                  </a:lnTo>
                  <a:lnTo>
                    <a:pt x="8891" y="1529"/>
                  </a:lnTo>
                  <a:lnTo>
                    <a:pt x="8773" y="1475"/>
                  </a:lnTo>
                  <a:lnTo>
                    <a:pt x="8746" y="1287"/>
                  </a:lnTo>
                  <a:lnTo>
                    <a:pt x="9084" y="1256"/>
                  </a:lnTo>
                  <a:lnTo>
                    <a:pt x="9287" y="1019"/>
                  </a:lnTo>
                  <a:lnTo>
                    <a:pt x="9298" y="1002"/>
                  </a:lnTo>
                  <a:lnTo>
                    <a:pt x="9301" y="1002"/>
                  </a:lnTo>
                  <a:lnTo>
                    <a:pt x="9363" y="932"/>
                  </a:lnTo>
                  <a:lnTo>
                    <a:pt x="10073" y="831"/>
                  </a:lnTo>
                  <a:lnTo>
                    <a:pt x="10386" y="1129"/>
                  </a:lnTo>
                  <a:lnTo>
                    <a:pt x="9565" y="1617"/>
                  </a:lnTo>
                  <a:lnTo>
                    <a:pt x="10611" y="1893"/>
                  </a:lnTo>
                  <a:lnTo>
                    <a:pt x="10746" y="1502"/>
                  </a:lnTo>
                  <a:lnTo>
                    <a:pt x="10837" y="1502"/>
                  </a:lnTo>
                  <a:lnTo>
                    <a:pt x="11204" y="1502"/>
                  </a:lnTo>
                  <a:lnTo>
                    <a:pt x="11367" y="1161"/>
                  </a:lnTo>
                  <a:lnTo>
                    <a:pt x="11042" y="1071"/>
                  </a:lnTo>
                  <a:lnTo>
                    <a:pt x="11042" y="641"/>
                  </a:lnTo>
                  <a:lnTo>
                    <a:pt x="10837" y="539"/>
                  </a:lnTo>
                  <a:lnTo>
                    <a:pt x="10028" y="139"/>
                  </a:lnTo>
                  <a:lnTo>
                    <a:pt x="9327" y="229"/>
                  </a:lnTo>
                  <a:lnTo>
                    <a:pt x="8932" y="460"/>
                  </a:lnTo>
                  <a:lnTo>
                    <a:pt x="8959" y="1022"/>
                  </a:lnTo>
                  <a:lnTo>
                    <a:pt x="8546" y="952"/>
                  </a:lnTo>
                  <a:lnTo>
                    <a:pt x="8482" y="641"/>
                  </a:lnTo>
                  <a:lnTo>
                    <a:pt x="8878" y="241"/>
                  </a:lnTo>
                  <a:lnTo>
                    <a:pt x="8160" y="200"/>
                  </a:lnTo>
                  <a:lnTo>
                    <a:pt x="7953" y="270"/>
                  </a:lnTo>
                  <a:lnTo>
                    <a:pt x="7863" y="541"/>
                  </a:lnTo>
                  <a:lnTo>
                    <a:pt x="8133" y="591"/>
                  </a:lnTo>
                  <a:lnTo>
                    <a:pt x="8079" y="891"/>
                  </a:lnTo>
                  <a:lnTo>
                    <a:pt x="7621" y="922"/>
                  </a:lnTo>
                  <a:lnTo>
                    <a:pt x="7549" y="1122"/>
                  </a:lnTo>
                  <a:lnTo>
                    <a:pt x="6885" y="1142"/>
                  </a:lnTo>
                  <a:cubicBezTo>
                    <a:pt x="6885" y="1142"/>
                    <a:pt x="6867" y="722"/>
                    <a:pt x="6840" y="722"/>
                  </a:cubicBezTo>
                  <a:cubicBezTo>
                    <a:pt x="6813" y="722"/>
                    <a:pt x="7361" y="711"/>
                    <a:pt x="7361" y="711"/>
                  </a:cubicBezTo>
                  <a:lnTo>
                    <a:pt x="7756" y="280"/>
                  </a:lnTo>
                  <a:lnTo>
                    <a:pt x="7540" y="160"/>
                  </a:lnTo>
                  <a:lnTo>
                    <a:pt x="7254" y="470"/>
                  </a:lnTo>
                  <a:lnTo>
                    <a:pt x="6777" y="441"/>
                  </a:lnTo>
                  <a:lnTo>
                    <a:pt x="6489" y="0"/>
                  </a:lnTo>
                  <a:lnTo>
                    <a:pt x="5878" y="0"/>
                  </a:lnTo>
                  <a:close/>
                  <a:moveTo>
                    <a:pt x="868" y="5710"/>
                  </a:moveTo>
                  <a:lnTo>
                    <a:pt x="868" y="5704"/>
                  </a:lnTo>
                  <a:cubicBezTo>
                    <a:pt x="850" y="5751"/>
                    <a:pt x="834" y="5800"/>
                    <a:pt x="816" y="5848"/>
                  </a:cubicBezTo>
                  <a:cubicBezTo>
                    <a:pt x="834" y="5802"/>
                    <a:pt x="851" y="5755"/>
                    <a:pt x="868" y="5710"/>
                  </a:cubicBezTo>
                  <a:close/>
                  <a:moveTo>
                    <a:pt x="17957" y="1411"/>
                  </a:moveTo>
                  <a:lnTo>
                    <a:pt x="17841" y="1640"/>
                  </a:lnTo>
                  <a:cubicBezTo>
                    <a:pt x="17841" y="1640"/>
                    <a:pt x="17342" y="1858"/>
                    <a:pt x="17342" y="1858"/>
                  </a:cubicBezTo>
                  <a:lnTo>
                    <a:pt x="17133" y="2113"/>
                  </a:lnTo>
                  <a:lnTo>
                    <a:pt x="17181" y="2409"/>
                  </a:lnTo>
                  <a:lnTo>
                    <a:pt x="17438" y="2449"/>
                  </a:lnTo>
                  <a:lnTo>
                    <a:pt x="17593" y="2882"/>
                  </a:lnTo>
                  <a:lnTo>
                    <a:pt x="18036" y="2682"/>
                  </a:lnTo>
                  <a:lnTo>
                    <a:pt x="18109" y="3260"/>
                  </a:lnTo>
                  <a:lnTo>
                    <a:pt x="17976" y="3260"/>
                  </a:lnTo>
                  <a:lnTo>
                    <a:pt x="17611" y="3200"/>
                  </a:lnTo>
                  <a:lnTo>
                    <a:pt x="17207" y="3276"/>
                  </a:lnTo>
                  <a:lnTo>
                    <a:pt x="16817" y="3891"/>
                  </a:lnTo>
                  <a:lnTo>
                    <a:pt x="16258" y="3989"/>
                  </a:lnTo>
                  <a:lnTo>
                    <a:pt x="16177" y="4523"/>
                  </a:lnTo>
                  <a:lnTo>
                    <a:pt x="16413" y="4585"/>
                  </a:lnTo>
                  <a:lnTo>
                    <a:pt x="16345" y="4928"/>
                  </a:lnTo>
                  <a:lnTo>
                    <a:pt x="15790" y="4803"/>
                  </a:lnTo>
                  <a:lnTo>
                    <a:pt x="15281" y="4928"/>
                  </a:lnTo>
                  <a:lnTo>
                    <a:pt x="15173" y="5244"/>
                  </a:lnTo>
                  <a:lnTo>
                    <a:pt x="15261" y="5907"/>
                  </a:lnTo>
                  <a:lnTo>
                    <a:pt x="15560" y="6063"/>
                  </a:lnTo>
                  <a:lnTo>
                    <a:pt x="16061" y="6059"/>
                  </a:lnTo>
                  <a:lnTo>
                    <a:pt x="16399" y="6025"/>
                  </a:lnTo>
                  <a:lnTo>
                    <a:pt x="16503" y="5725"/>
                  </a:lnTo>
                  <a:lnTo>
                    <a:pt x="17032" y="4958"/>
                  </a:lnTo>
                  <a:lnTo>
                    <a:pt x="17380" y="5037"/>
                  </a:lnTo>
                  <a:lnTo>
                    <a:pt x="17722" y="4692"/>
                  </a:lnTo>
                  <a:lnTo>
                    <a:pt x="17786" y="4962"/>
                  </a:lnTo>
                  <a:lnTo>
                    <a:pt x="18631" y="5597"/>
                  </a:lnTo>
                  <a:lnTo>
                    <a:pt x="18528" y="5752"/>
                  </a:lnTo>
                  <a:lnTo>
                    <a:pt x="18147" y="5729"/>
                  </a:lnTo>
                  <a:lnTo>
                    <a:pt x="18294" y="5960"/>
                  </a:lnTo>
                  <a:lnTo>
                    <a:pt x="18528" y="6018"/>
                  </a:lnTo>
                  <a:lnTo>
                    <a:pt x="18801" y="5890"/>
                  </a:lnTo>
                  <a:lnTo>
                    <a:pt x="18797" y="5521"/>
                  </a:lnTo>
                  <a:lnTo>
                    <a:pt x="18918" y="5453"/>
                  </a:lnTo>
                  <a:lnTo>
                    <a:pt x="18821" y="5338"/>
                  </a:lnTo>
                  <a:lnTo>
                    <a:pt x="18258" y="4988"/>
                  </a:lnTo>
                  <a:lnTo>
                    <a:pt x="18109" y="4523"/>
                  </a:lnTo>
                  <a:lnTo>
                    <a:pt x="18578" y="4523"/>
                  </a:lnTo>
                  <a:lnTo>
                    <a:pt x="18726" y="4688"/>
                  </a:lnTo>
                  <a:lnTo>
                    <a:pt x="19130" y="5075"/>
                  </a:lnTo>
                  <a:lnTo>
                    <a:pt x="19147" y="5544"/>
                  </a:lnTo>
                  <a:lnTo>
                    <a:pt x="19564" y="6039"/>
                  </a:lnTo>
                  <a:lnTo>
                    <a:pt x="19720" y="5359"/>
                  </a:lnTo>
                  <a:lnTo>
                    <a:pt x="20009" y="5183"/>
                  </a:lnTo>
                  <a:lnTo>
                    <a:pt x="20063" y="5739"/>
                  </a:lnTo>
                  <a:lnTo>
                    <a:pt x="20346" y="6086"/>
                  </a:lnTo>
                  <a:lnTo>
                    <a:pt x="20884" y="6076"/>
                  </a:lnTo>
                  <a:cubicBezTo>
                    <a:pt x="20253" y="4268"/>
                    <a:pt x="19240" y="2672"/>
                    <a:pt x="17957" y="1411"/>
                  </a:cubicBezTo>
                  <a:close/>
                  <a:moveTo>
                    <a:pt x="10045" y="4377"/>
                  </a:moveTo>
                  <a:cubicBezTo>
                    <a:pt x="10045" y="4377"/>
                    <a:pt x="9923" y="4379"/>
                    <a:pt x="9923" y="4379"/>
                  </a:cubicBezTo>
                  <a:lnTo>
                    <a:pt x="9859" y="4564"/>
                  </a:lnTo>
                  <a:lnTo>
                    <a:pt x="9549" y="4564"/>
                  </a:lnTo>
                  <a:lnTo>
                    <a:pt x="9549" y="4743"/>
                  </a:lnTo>
                  <a:lnTo>
                    <a:pt x="9623" y="4743"/>
                  </a:lnTo>
                  <a:cubicBezTo>
                    <a:pt x="9623" y="4743"/>
                    <a:pt x="9626" y="4780"/>
                    <a:pt x="9633" y="4830"/>
                  </a:cubicBezTo>
                  <a:lnTo>
                    <a:pt x="9823" y="4812"/>
                  </a:lnTo>
                  <a:lnTo>
                    <a:pt x="9941" y="4730"/>
                  </a:lnTo>
                  <a:lnTo>
                    <a:pt x="9972" y="4564"/>
                  </a:lnTo>
                  <a:lnTo>
                    <a:pt x="10126" y="4548"/>
                  </a:lnTo>
                  <a:lnTo>
                    <a:pt x="10187" y="4409"/>
                  </a:lnTo>
                  <a:lnTo>
                    <a:pt x="10045" y="4377"/>
                  </a:lnTo>
                  <a:close/>
                  <a:moveTo>
                    <a:pt x="9226" y="4572"/>
                  </a:moveTo>
                  <a:cubicBezTo>
                    <a:pt x="9226" y="4572"/>
                    <a:pt x="9125" y="4712"/>
                    <a:pt x="9125" y="4712"/>
                  </a:cubicBezTo>
                  <a:lnTo>
                    <a:pt x="9113" y="4886"/>
                  </a:lnTo>
                  <a:lnTo>
                    <a:pt x="9337" y="4865"/>
                  </a:lnTo>
                  <a:lnTo>
                    <a:pt x="9360" y="4689"/>
                  </a:lnTo>
                  <a:lnTo>
                    <a:pt x="9226" y="4572"/>
                  </a:lnTo>
                  <a:close/>
                  <a:moveTo>
                    <a:pt x="17863" y="5981"/>
                  </a:moveTo>
                  <a:lnTo>
                    <a:pt x="16651" y="6087"/>
                  </a:lnTo>
                  <a:lnTo>
                    <a:pt x="16274" y="6314"/>
                  </a:lnTo>
                  <a:lnTo>
                    <a:pt x="15794" y="6314"/>
                  </a:lnTo>
                  <a:lnTo>
                    <a:pt x="15558" y="6287"/>
                  </a:lnTo>
                  <a:lnTo>
                    <a:pt x="14973" y="6649"/>
                  </a:lnTo>
                  <a:lnTo>
                    <a:pt x="14973" y="7330"/>
                  </a:lnTo>
                  <a:lnTo>
                    <a:pt x="13778" y="8291"/>
                  </a:lnTo>
                  <a:lnTo>
                    <a:pt x="13877" y="8703"/>
                  </a:lnTo>
                  <a:lnTo>
                    <a:pt x="14119" y="8703"/>
                  </a:lnTo>
                  <a:lnTo>
                    <a:pt x="14056" y="9092"/>
                  </a:lnTo>
                  <a:lnTo>
                    <a:pt x="13886" y="9163"/>
                  </a:lnTo>
                  <a:lnTo>
                    <a:pt x="13877" y="10185"/>
                  </a:lnTo>
                  <a:lnTo>
                    <a:pt x="14909" y="11497"/>
                  </a:lnTo>
                  <a:lnTo>
                    <a:pt x="15358" y="11497"/>
                  </a:lnTo>
                  <a:lnTo>
                    <a:pt x="15386" y="11417"/>
                  </a:lnTo>
                  <a:lnTo>
                    <a:pt x="16194" y="11417"/>
                  </a:lnTo>
                  <a:lnTo>
                    <a:pt x="16427" y="11176"/>
                  </a:lnTo>
                  <a:lnTo>
                    <a:pt x="16885" y="11176"/>
                  </a:lnTo>
                  <a:lnTo>
                    <a:pt x="17136" y="11456"/>
                  </a:lnTo>
                  <a:lnTo>
                    <a:pt x="17819" y="11536"/>
                  </a:lnTo>
                  <a:lnTo>
                    <a:pt x="17730" y="12548"/>
                  </a:lnTo>
                  <a:lnTo>
                    <a:pt x="18488" y="14041"/>
                  </a:lnTo>
                  <a:lnTo>
                    <a:pt x="18088" y="14892"/>
                  </a:lnTo>
                  <a:lnTo>
                    <a:pt x="18116" y="15293"/>
                  </a:lnTo>
                  <a:lnTo>
                    <a:pt x="18430" y="15644"/>
                  </a:lnTo>
                  <a:lnTo>
                    <a:pt x="18430" y="16607"/>
                  </a:lnTo>
                  <a:lnTo>
                    <a:pt x="18843" y="17226"/>
                  </a:lnTo>
                  <a:lnTo>
                    <a:pt x="18843" y="18029"/>
                  </a:lnTo>
                  <a:lnTo>
                    <a:pt x="19182" y="18029"/>
                  </a:lnTo>
                  <a:cubicBezTo>
                    <a:pt x="20693" y="15958"/>
                    <a:pt x="21600" y="13318"/>
                    <a:pt x="21600" y="10441"/>
                  </a:cubicBezTo>
                  <a:cubicBezTo>
                    <a:pt x="21600" y="9264"/>
                    <a:pt x="21447" y="8128"/>
                    <a:pt x="21165" y="7053"/>
                  </a:cubicBezTo>
                  <a:lnTo>
                    <a:pt x="21124" y="7095"/>
                  </a:lnTo>
                  <a:cubicBezTo>
                    <a:pt x="21124" y="7095"/>
                    <a:pt x="20262" y="7095"/>
                    <a:pt x="20262" y="7095"/>
                  </a:cubicBezTo>
                  <a:lnTo>
                    <a:pt x="19736" y="6658"/>
                  </a:lnTo>
                  <a:lnTo>
                    <a:pt x="19185" y="6718"/>
                  </a:lnTo>
                  <a:lnTo>
                    <a:pt x="19185" y="7095"/>
                  </a:lnTo>
                  <a:lnTo>
                    <a:pt x="19009" y="7095"/>
                  </a:lnTo>
                  <a:lnTo>
                    <a:pt x="18820" y="6944"/>
                  </a:lnTo>
                  <a:lnTo>
                    <a:pt x="17863" y="6674"/>
                  </a:lnTo>
                  <a:lnTo>
                    <a:pt x="17863" y="5981"/>
                  </a:lnTo>
                  <a:close/>
                  <a:moveTo>
                    <a:pt x="57" y="9260"/>
                  </a:moveTo>
                  <a:cubicBezTo>
                    <a:pt x="23" y="9647"/>
                    <a:pt x="0" y="10037"/>
                    <a:pt x="0" y="10434"/>
                  </a:cubicBezTo>
                  <a:cubicBezTo>
                    <a:pt x="0" y="15421"/>
                    <a:pt x="2723" y="19699"/>
                    <a:pt x="6601" y="21524"/>
                  </a:cubicBezTo>
                  <a:cubicBezTo>
                    <a:pt x="2729" y="19689"/>
                    <a:pt x="5" y="15404"/>
                    <a:pt x="5" y="10423"/>
                  </a:cubicBezTo>
                  <a:cubicBezTo>
                    <a:pt x="5" y="10031"/>
                    <a:pt x="24" y="9643"/>
                    <a:pt x="57" y="9260"/>
                  </a:cubicBezTo>
                  <a:close/>
                </a:path>
              </a:pathLst>
            </a:custGeom>
            <a:solidFill>
              <a:srgbClr val="E6E7EA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</p:grpSp>
      <p:grpSp>
        <p:nvGrpSpPr>
          <p:cNvPr id="56" name="Group 7974出自【趣你的PPT】(微信:qunideppt)：最优质的PPT资源库"/>
          <p:cNvGrpSpPr/>
          <p:nvPr/>
        </p:nvGrpSpPr>
        <p:grpSpPr>
          <a:xfrm flipH="1">
            <a:off x="1685366" y="2135972"/>
            <a:ext cx="2463418" cy="635001"/>
            <a:chOff x="0" y="0"/>
            <a:chExt cx="4926833" cy="1270000"/>
          </a:xfrm>
        </p:grpSpPr>
        <p:sp>
          <p:nvSpPr>
            <p:cNvPr id="57" name="出自【趣你的PPT】(微信:qunideppt)：最优质的PPT资源库"/>
            <p:cNvSpPr/>
            <p:nvPr/>
          </p:nvSpPr>
          <p:spPr>
            <a:xfrm flipV="1">
              <a:off x="0" y="0"/>
              <a:ext cx="1270000" cy="1270000"/>
            </a:xfrm>
            <a:prstGeom prst="line">
              <a:avLst/>
            </a:prstGeom>
            <a:noFill/>
            <a:ln w="12700" cap="flat">
              <a:solidFill>
                <a:srgbClr val="E6E7EA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58" name="出自【趣你的PPT】(微信:qunideppt)：最优质的PPT资源库"/>
            <p:cNvSpPr/>
            <p:nvPr/>
          </p:nvSpPr>
          <p:spPr>
            <a:xfrm>
              <a:off x="1253173" y="0"/>
              <a:ext cx="3673661" cy="0"/>
            </a:xfrm>
            <a:prstGeom prst="line">
              <a:avLst/>
            </a:prstGeom>
            <a:noFill/>
            <a:ln w="12700" cap="flat">
              <a:solidFill>
                <a:srgbClr val="E6E7EA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</p:grpSp>
      <p:sp>
        <p:nvSpPr>
          <p:cNvPr id="59" name="出自【趣你的PPT】(微信:qunideppt)：最优质的PPT资源库"/>
          <p:cNvSpPr/>
          <p:nvPr/>
        </p:nvSpPr>
        <p:spPr>
          <a:xfrm>
            <a:off x="1585798" y="2066159"/>
            <a:ext cx="125894" cy="125894"/>
          </a:xfrm>
          <a:prstGeom prst="ellipse">
            <a:avLst/>
          </a:prstGeom>
          <a:solidFill>
            <a:srgbClr val="E6E7EA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grpSp>
        <p:nvGrpSpPr>
          <p:cNvPr id="60" name="Group 7980出自【趣你的PPT】(微信:qunideppt)：最优质的PPT资源库"/>
          <p:cNvGrpSpPr/>
          <p:nvPr/>
        </p:nvGrpSpPr>
        <p:grpSpPr>
          <a:xfrm rot="10800000">
            <a:off x="1685366" y="4309001"/>
            <a:ext cx="2463418" cy="635001"/>
            <a:chOff x="0" y="0"/>
            <a:chExt cx="4926833" cy="1270000"/>
          </a:xfrm>
        </p:grpSpPr>
        <p:sp>
          <p:nvSpPr>
            <p:cNvPr id="61" name="出自【趣你的PPT】(微信:qunideppt)：最优质的PPT资源库"/>
            <p:cNvSpPr/>
            <p:nvPr/>
          </p:nvSpPr>
          <p:spPr>
            <a:xfrm flipV="1">
              <a:off x="0" y="0"/>
              <a:ext cx="1270000" cy="1270000"/>
            </a:xfrm>
            <a:prstGeom prst="line">
              <a:avLst/>
            </a:prstGeom>
            <a:noFill/>
            <a:ln w="12700" cap="flat">
              <a:solidFill>
                <a:srgbClr val="E6E7EA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62" name="出自【趣你的PPT】(微信:qunideppt)：最优质的PPT资源库"/>
            <p:cNvSpPr/>
            <p:nvPr/>
          </p:nvSpPr>
          <p:spPr>
            <a:xfrm>
              <a:off x="1253173" y="0"/>
              <a:ext cx="3673661" cy="0"/>
            </a:xfrm>
            <a:prstGeom prst="line">
              <a:avLst/>
            </a:prstGeom>
            <a:noFill/>
            <a:ln w="12700" cap="flat">
              <a:solidFill>
                <a:srgbClr val="E6E7EA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</p:grpSp>
      <p:sp>
        <p:nvSpPr>
          <p:cNvPr id="63" name="出自【趣你的PPT】(微信:qunideppt)：最优质的PPT资源库"/>
          <p:cNvSpPr/>
          <p:nvPr/>
        </p:nvSpPr>
        <p:spPr>
          <a:xfrm>
            <a:off x="1585798" y="4874824"/>
            <a:ext cx="125894" cy="125894"/>
          </a:xfrm>
          <a:prstGeom prst="ellipse">
            <a:avLst/>
          </a:prstGeom>
          <a:solidFill>
            <a:srgbClr val="E6E7EA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grpSp>
        <p:nvGrpSpPr>
          <p:cNvPr id="64" name="Group 7986出自【趣你的PPT】(微信:qunideppt)：最优质的PPT资源库"/>
          <p:cNvGrpSpPr/>
          <p:nvPr/>
        </p:nvGrpSpPr>
        <p:grpSpPr>
          <a:xfrm rot="10800000" flipH="1">
            <a:off x="8034803" y="4309001"/>
            <a:ext cx="2463417" cy="635001"/>
            <a:chOff x="0" y="0"/>
            <a:chExt cx="4926833" cy="1270000"/>
          </a:xfrm>
        </p:grpSpPr>
        <p:sp>
          <p:nvSpPr>
            <p:cNvPr id="65" name="出自【趣你的PPT】(微信:qunideppt)：最优质的PPT资源库"/>
            <p:cNvSpPr/>
            <p:nvPr/>
          </p:nvSpPr>
          <p:spPr>
            <a:xfrm flipV="1">
              <a:off x="0" y="0"/>
              <a:ext cx="1270000" cy="1270000"/>
            </a:xfrm>
            <a:prstGeom prst="line">
              <a:avLst/>
            </a:prstGeom>
            <a:noFill/>
            <a:ln w="12700" cap="flat">
              <a:solidFill>
                <a:srgbClr val="E6E7EA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66" name="出自【趣你的PPT】(微信:qunideppt)：最优质的PPT资源库"/>
            <p:cNvSpPr/>
            <p:nvPr/>
          </p:nvSpPr>
          <p:spPr>
            <a:xfrm>
              <a:off x="1253173" y="0"/>
              <a:ext cx="3673661" cy="0"/>
            </a:xfrm>
            <a:prstGeom prst="line">
              <a:avLst/>
            </a:prstGeom>
            <a:noFill/>
            <a:ln w="12700" cap="flat">
              <a:solidFill>
                <a:srgbClr val="E6E7EA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</p:grpSp>
      <p:sp>
        <p:nvSpPr>
          <p:cNvPr id="67" name="出自【趣你的PPT】(微信:qunideppt)：最优质的PPT资源库"/>
          <p:cNvSpPr/>
          <p:nvPr/>
        </p:nvSpPr>
        <p:spPr>
          <a:xfrm>
            <a:off x="10408883" y="4874824"/>
            <a:ext cx="125894" cy="125894"/>
          </a:xfrm>
          <a:prstGeom prst="ellipse">
            <a:avLst/>
          </a:prstGeom>
          <a:solidFill>
            <a:srgbClr val="E6E7EA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grpSp>
        <p:nvGrpSpPr>
          <p:cNvPr id="68" name="Group 7992出自【趣你的PPT】(微信:qunideppt)：最优质的PPT资源库"/>
          <p:cNvGrpSpPr/>
          <p:nvPr/>
        </p:nvGrpSpPr>
        <p:grpSpPr>
          <a:xfrm>
            <a:off x="7971573" y="2135972"/>
            <a:ext cx="2526647" cy="734850"/>
            <a:chOff x="0" y="0"/>
            <a:chExt cx="4926833" cy="1270000"/>
          </a:xfrm>
        </p:grpSpPr>
        <p:sp>
          <p:nvSpPr>
            <p:cNvPr id="69" name="出自【趣你的PPT】(微信:qunideppt)：最优质的PPT资源库"/>
            <p:cNvSpPr/>
            <p:nvPr/>
          </p:nvSpPr>
          <p:spPr>
            <a:xfrm flipV="1">
              <a:off x="0" y="0"/>
              <a:ext cx="1270000" cy="1270000"/>
            </a:xfrm>
            <a:prstGeom prst="line">
              <a:avLst/>
            </a:prstGeom>
            <a:noFill/>
            <a:ln w="12700" cap="flat">
              <a:solidFill>
                <a:srgbClr val="E6E7EA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  <p:sp>
          <p:nvSpPr>
            <p:cNvPr id="70" name="出自【趣你的PPT】(微信:qunideppt)：最优质的PPT资源库"/>
            <p:cNvSpPr/>
            <p:nvPr/>
          </p:nvSpPr>
          <p:spPr>
            <a:xfrm>
              <a:off x="1253173" y="0"/>
              <a:ext cx="3673661" cy="0"/>
            </a:xfrm>
            <a:prstGeom prst="line">
              <a:avLst/>
            </a:prstGeom>
            <a:noFill/>
            <a:ln w="12700" cap="flat">
              <a:solidFill>
                <a:srgbClr val="E6E7EA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solidFill>
                  <a:schemeClr val="bg1"/>
                </a:solidFill>
              </a:endParaRPr>
            </a:p>
          </p:txBody>
        </p:sp>
      </p:grpSp>
      <p:sp>
        <p:nvSpPr>
          <p:cNvPr id="71" name="出自【趣你的PPT】(微信:qunideppt)：最优质的PPT资源库"/>
          <p:cNvSpPr/>
          <p:nvPr/>
        </p:nvSpPr>
        <p:spPr>
          <a:xfrm>
            <a:off x="10408883" y="2066159"/>
            <a:ext cx="125894" cy="125894"/>
          </a:xfrm>
          <a:prstGeom prst="ellipse">
            <a:avLst/>
          </a:prstGeom>
          <a:solidFill>
            <a:srgbClr val="E6E7EA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solidFill>
                <a:schemeClr val="bg1"/>
              </a:solidFill>
            </a:endParaRPr>
          </a:p>
        </p:txBody>
      </p:sp>
      <p:sp>
        <p:nvSpPr>
          <p:cNvPr id="72" name="出自【趣你的PPT】(微信:qunideppt)：最优质的PPT资源库"/>
          <p:cNvSpPr txBox="1"/>
          <p:nvPr/>
        </p:nvSpPr>
        <p:spPr>
          <a:xfrm>
            <a:off x="1894508" y="1863675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出自【趣你的PPT】(微信:qunideppt)：最优质的PPT资源库"/>
          <p:cNvSpPr txBox="1"/>
          <p:nvPr/>
        </p:nvSpPr>
        <p:spPr>
          <a:xfrm>
            <a:off x="1314924" y="2185676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出自【趣你的PPT】(微信:qunideppt)：最优质的PPT资源库"/>
          <p:cNvSpPr txBox="1"/>
          <p:nvPr/>
        </p:nvSpPr>
        <p:spPr>
          <a:xfrm>
            <a:off x="1894508" y="4666028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出自【趣你的PPT】(微信:qunideppt)：最优质的PPT资源库"/>
          <p:cNvSpPr txBox="1"/>
          <p:nvPr/>
        </p:nvSpPr>
        <p:spPr>
          <a:xfrm>
            <a:off x="1314924" y="4988029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出自【趣你的PPT】(微信:qunideppt)：最优质的PPT资源库"/>
          <p:cNvSpPr txBox="1"/>
          <p:nvPr/>
        </p:nvSpPr>
        <p:spPr>
          <a:xfrm>
            <a:off x="8669803" y="4663632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>
            <a:off x="8669803" y="4985633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>
            <a:off x="8622872" y="1853773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8622872" y="2175774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393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100973"/>
            <a:ext cx="213360" cy="445786"/>
          </a:xfrm>
          <a:prstGeom prst="rect">
            <a:avLst/>
          </a:prstGeom>
          <a:solidFill>
            <a:srgbClr val="F5B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5B037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4960" y="9303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5B037"/>
                </a:solidFill>
              </a:rPr>
              <a:t>单击此处添加标题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4598490">
            <a:off x="674987" y="2996702"/>
            <a:ext cx="378127" cy="37812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9161102">
            <a:off x="11975885" y="260129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900000">
            <a:off x="11849153" y="6370382"/>
            <a:ext cx="685696" cy="685696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8900000">
            <a:off x="5642683" y="6134693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6690221" y="-299605"/>
            <a:ext cx="599207" cy="599207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713472">
            <a:off x="1225289" y="6232357"/>
            <a:ext cx="157355" cy="15735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888773">
            <a:off x="9368689" y="4983517"/>
            <a:ext cx="120798" cy="120798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4470679">
            <a:off x="3162811" y="1269957"/>
            <a:ext cx="204975" cy="204975"/>
          </a:xfrm>
          <a:prstGeom prst="rect">
            <a:avLst/>
          </a:prstGeom>
          <a:solidFill>
            <a:srgbClr val="FEB63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62125" y="2648375"/>
            <a:ext cx="2243138" cy="1698625"/>
          </a:xfrm>
          <a:custGeom>
            <a:avLst/>
            <a:gdLst>
              <a:gd name="T0" fmla="*/ 1552486 w 1552486"/>
              <a:gd name="T1" fmla="*/ 1174802 h 1174802"/>
              <a:gd name="T2" fmla="*/ 1552486 w 1552486"/>
              <a:gd name="T3" fmla="*/ 548110 h 1174802"/>
              <a:gd name="T4" fmla="*/ 1449937 w 1552486"/>
              <a:gd name="T5" fmla="*/ 548110 h 1174802"/>
              <a:gd name="T6" fmla="*/ 1449937 w 1552486"/>
              <a:gd name="T7" fmla="*/ 590839 h 1174802"/>
              <a:gd name="T8" fmla="*/ 1014102 w 1552486"/>
              <a:gd name="T9" fmla="*/ 155004 h 1174802"/>
              <a:gd name="T10" fmla="*/ 0 w 1552486"/>
              <a:gd name="T11" fmla="*/ 277493 h 1174802"/>
              <a:gd name="T12" fmla="*/ 301952 w 1552486"/>
              <a:gd name="T13" fmla="*/ 402832 h 1174802"/>
              <a:gd name="T14" fmla="*/ 977070 w 1552486"/>
              <a:gd name="T15" fmla="*/ 1069404 h 1174802"/>
              <a:gd name="T16" fmla="*/ 928643 w 1552486"/>
              <a:gd name="T17" fmla="*/ 1069404 h 1174802"/>
              <a:gd name="T18" fmla="*/ 928643 w 1552486"/>
              <a:gd name="T19" fmla="*/ 1174802 h 1174802"/>
              <a:gd name="T20" fmla="*/ 1552486 w 1552486"/>
              <a:gd name="T21" fmla="*/ 1174802 h 117480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2486"/>
              <a:gd name="T34" fmla="*/ 0 h 1174802"/>
              <a:gd name="T35" fmla="*/ 1552486 w 1552486"/>
              <a:gd name="T36" fmla="*/ 1174802 h 117480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rgbClr val="F5B037"/>
          </a:solidFill>
          <a:ln w="12700" cap="flat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 flipV="1">
            <a:off x="3890963" y="3497688"/>
            <a:ext cx="2243137" cy="1698625"/>
          </a:xfrm>
          <a:custGeom>
            <a:avLst/>
            <a:gdLst>
              <a:gd name="T0" fmla="*/ 1552486 w 1552486"/>
              <a:gd name="T1" fmla="*/ 1174802 h 1174802"/>
              <a:gd name="T2" fmla="*/ 1552486 w 1552486"/>
              <a:gd name="T3" fmla="*/ 548110 h 1174802"/>
              <a:gd name="T4" fmla="*/ 1449937 w 1552486"/>
              <a:gd name="T5" fmla="*/ 548110 h 1174802"/>
              <a:gd name="T6" fmla="*/ 1449937 w 1552486"/>
              <a:gd name="T7" fmla="*/ 590839 h 1174802"/>
              <a:gd name="T8" fmla="*/ 1014102 w 1552486"/>
              <a:gd name="T9" fmla="*/ 155004 h 1174802"/>
              <a:gd name="T10" fmla="*/ 0 w 1552486"/>
              <a:gd name="T11" fmla="*/ 277493 h 1174802"/>
              <a:gd name="T12" fmla="*/ 301952 w 1552486"/>
              <a:gd name="T13" fmla="*/ 402832 h 1174802"/>
              <a:gd name="T14" fmla="*/ 977070 w 1552486"/>
              <a:gd name="T15" fmla="*/ 1069404 h 1174802"/>
              <a:gd name="T16" fmla="*/ 928643 w 1552486"/>
              <a:gd name="T17" fmla="*/ 1069404 h 1174802"/>
              <a:gd name="T18" fmla="*/ 928643 w 1552486"/>
              <a:gd name="T19" fmla="*/ 1174802 h 1174802"/>
              <a:gd name="T20" fmla="*/ 1552486 w 1552486"/>
              <a:gd name="T21" fmla="*/ 1174802 h 117480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2486"/>
              <a:gd name="T34" fmla="*/ 0 h 1174802"/>
              <a:gd name="T35" fmla="*/ 1552486 w 1552486"/>
              <a:gd name="T36" fmla="*/ 1174802 h 117480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rgbClr val="62553E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021388" y="2648375"/>
            <a:ext cx="2243137" cy="1698625"/>
          </a:xfrm>
          <a:custGeom>
            <a:avLst/>
            <a:gdLst>
              <a:gd name="T0" fmla="*/ 1552486 w 1552486"/>
              <a:gd name="T1" fmla="*/ 1174802 h 1174802"/>
              <a:gd name="T2" fmla="*/ 1552486 w 1552486"/>
              <a:gd name="T3" fmla="*/ 548110 h 1174802"/>
              <a:gd name="T4" fmla="*/ 1449937 w 1552486"/>
              <a:gd name="T5" fmla="*/ 548110 h 1174802"/>
              <a:gd name="T6" fmla="*/ 1449937 w 1552486"/>
              <a:gd name="T7" fmla="*/ 590839 h 1174802"/>
              <a:gd name="T8" fmla="*/ 1014102 w 1552486"/>
              <a:gd name="T9" fmla="*/ 155004 h 1174802"/>
              <a:gd name="T10" fmla="*/ 0 w 1552486"/>
              <a:gd name="T11" fmla="*/ 277493 h 1174802"/>
              <a:gd name="T12" fmla="*/ 301952 w 1552486"/>
              <a:gd name="T13" fmla="*/ 402832 h 1174802"/>
              <a:gd name="T14" fmla="*/ 977070 w 1552486"/>
              <a:gd name="T15" fmla="*/ 1069404 h 1174802"/>
              <a:gd name="T16" fmla="*/ 928643 w 1552486"/>
              <a:gd name="T17" fmla="*/ 1069404 h 1174802"/>
              <a:gd name="T18" fmla="*/ 928643 w 1552486"/>
              <a:gd name="T19" fmla="*/ 1174802 h 1174802"/>
              <a:gd name="T20" fmla="*/ 1552486 w 1552486"/>
              <a:gd name="T21" fmla="*/ 1174802 h 117480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2486"/>
              <a:gd name="T34" fmla="*/ 0 h 1174802"/>
              <a:gd name="T35" fmla="*/ 1552486 w 1552486"/>
              <a:gd name="T36" fmla="*/ 1174802 h 117480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rgbClr val="F5B037"/>
          </a:solidFill>
          <a:ln w="12700" cap="flat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 flipV="1">
            <a:off x="8150225" y="3497688"/>
            <a:ext cx="2244725" cy="1698625"/>
          </a:xfrm>
          <a:custGeom>
            <a:avLst/>
            <a:gdLst>
              <a:gd name="T0" fmla="*/ 1552486 w 1552486"/>
              <a:gd name="T1" fmla="*/ 1174802 h 1174802"/>
              <a:gd name="T2" fmla="*/ 1552486 w 1552486"/>
              <a:gd name="T3" fmla="*/ 548110 h 1174802"/>
              <a:gd name="T4" fmla="*/ 1449937 w 1552486"/>
              <a:gd name="T5" fmla="*/ 548110 h 1174802"/>
              <a:gd name="T6" fmla="*/ 1449937 w 1552486"/>
              <a:gd name="T7" fmla="*/ 590839 h 1174802"/>
              <a:gd name="T8" fmla="*/ 1014102 w 1552486"/>
              <a:gd name="T9" fmla="*/ 155004 h 1174802"/>
              <a:gd name="T10" fmla="*/ 0 w 1552486"/>
              <a:gd name="T11" fmla="*/ 277493 h 1174802"/>
              <a:gd name="T12" fmla="*/ 301952 w 1552486"/>
              <a:gd name="T13" fmla="*/ 402832 h 1174802"/>
              <a:gd name="T14" fmla="*/ 977070 w 1552486"/>
              <a:gd name="T15" fmla="*/ 1069404 h 1174802"/>
              <a:gd name="T16" fmla="*/ 928643 w 1552486"/>
              <a:gd name="T17" fmla="*/ 1069404 h 1174802"/>
              <a:gd name="T18" fmla="*/ 928643 w 1552486"/>
              <a:gd name="T19" fmla="*/ 1174802 h 1174802"/>
              <a:gd name="T20" fmla="*/ 1552486 w 1552486"/>
              <a:gd name="T21" fmla="*/ 1174802 h 117480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2486"/>
              <a:gd name="T34" fmla="*/ 0 h 1174802"/>
              <a:gd name="T35" fmla="*/ 1552486 w 1552486"/>
              <a:gd name="T36" fmla="*/ 1174802 h 117480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rgbClr val="62553E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392488" y="3746925"/>
            <a:ext cx="69121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01</a:t>
            </a:r>
            <a:endParaRPr lang="zh-CN" altLang="en-US" sz="3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510213" y="3524675"/>
            <a:ext cx="69121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02</a:t>
            </a:r>
            <a:endParaRPr lang="zh-CN" altLang="en-US" sz="3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32700" y="3746925"/>
            <a:ext cx="69121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03</a:t>
            </a:r>
            <a:endParaRPr lang="zh-CN" altLang="en-US" sz="3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763125" y="3569125"/>
            <a:ext cx="69121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04</a:t>
            </a:r>
            <a:endParaRPr lang="zh-CN" altLang="en-US" sz="3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 rot="2700000">
            <a:off x="2566691" y="3201152"/>
            <a:ext cx="101341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STEP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23" name="出自【趣你的PPT】(微信:qunideppt)：最优质的PPT资源库"/>
          <p:cNvSpPr>
            <a:spLocks noChangeArrowheads="1"/>
          </p:cNvSpPr>
          <p:nvPr/>
        </p:nvSpPr>
        <p:spPr bwMode="auto">
          <a:xfrm rot="2700000">
            <a:off x="6780709" y="3174959"/>
            <a:ext cx="101341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STEP</a:t>
            </a:r>
            <a:endParaRPr lang="zh-CN" altLang="en-US" sz="2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 rot="18900000">
            <a:off x="4788397" y="4148890"/>
            <a:ext cx="101341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STEP</a:t>
            </a:r>
            <a:endParaRPr lang="zh-CN" altLang="en-US" sz="2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 noChangeArrowheads="1"/>
          </p:cNvSpPr>
          <p:nvPr/>
        </p:nvSpPr>
        <p:spPr bwMode="auto">
          <a:xfrm rot="18900000">
            <a:off x="9002415" y="4122697"/>
            <a:ext cx="101341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STEP</a:t>
            </a:r>
            <a:endParaRPr lang="zh-CN" altLang="en-US" sz="2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 noChangeArrowheads="1"/>
          </p:cNvSpPr>
          <p:nvPr/>
        </p:nvSpPr>
        <p:spPr bwMode="auto">
          <a:xfrm>
            <a:off x="2395538" y="2821413"/>
            <a:ext cx="358775" cy="358775"/>
          </a:xfrm>
          <a:custGeom>
            <a:avLst/>
            <a:gdLst>
              <a:gd name="T0" fmla="*/ 72 w 144"/>
              <a:gd name="T1" fmla="*/ 0 h 144"/>
              <a:gd name="T2" fmla="*/ 0 w 144"/>
              <a:gd name="T3" fmla="*/ 72 h 144"/>
              <a:gd name="T4" fmla="*/ 72 w 144"/>
              <a:gd name="T5" fmla="*/ 144 h 144"/>
              <a:gd name="T6" fmla="*/ 144 w 144"/>
              <a:gd name="T7" fmla="*/ 72 h 144"/>
              <a:gd name="T8" fmla="*/ 72 w 144"/>
              <a:gd name="T9" fmla="*/ 0 h 144"/>
              <a:gd name="T10" fmla="*/ 110 w 144"/>
              <a:gd name="T11" fmla="*/ 91 h 144"/>
              <a:gd name="T12" fmla="*/ 108 w 144"/>
              <a:gd name="T13" fmla="*/ 93 h 144"/>
              <a:gd name="T14" fmla="*/ 84 w 144"/>
              <a:gd name="T15" fmla="*/ 93 h 144"/>
              <a:gd name="T16" fmla="*/ 84 w 144"/>
              <a:gd name="T17" fmla="*/ 100 h 144"/>
              <a:gd name="T18" fmla="*/ 101 w 144"/>
              <a:gd name="T19" fmla="*/ 100 h 144"/>
              <a:gd name="T20" fmla="*/ 103 w 144"/>
              <a:gd name="T21" fmla="*/ 102 h 144"/>
              <a:gd name="T22" fmla="*/ 103 w 144"/>
              <a:gd name="T23" fmla="*/ 108 h 144"/>
              <a:gd name="T24" fmla="*/ 101 w 144"/>
              <a:gd name="T25" fmla="*/ 110 h 144"/>
              <a:gd name="T26" fmla="*/ 43 w 144"/>
              <a:gd name="T27" fmla="*/ 110 h 144"/>
              <a:gd name="T28" fmla="*/ 41 w 144"/>
              <a:gd name="T29" fmla="*/ 108 h 144"/>
              <a:gd name="T30" fmla="*/ 41 w 144"/>
              <a:gd name="T31" fmla="*/ 102 h 144"/>
              <a:gd name="T32" fmla="*/ 43 w 144"/>
              <a:gd name="T33" fmla="*/ 100 h 144"/>
              <a:gd name="T34" fmla="*/ 60 w 144"/>
              <a:gd name="T35" fmla="*/ 100 h 144"/>
              <a:gd name="T36" fmla="*/ 60 w 144"/>
              <a:gd name="T37" fmla="*/ 93 h 144"/>
              <a:gd name="T38" fmla="*/ 36 w 144"/>
              <a:gd name="T39" fmla="*/ 93 h 144"/>
              <a:gd name="T40" fmla="*/ 34 w 144"/>
              <a:gd name="T41" fmla="*/ 91 h 144"/>
              <a:gd name="T42" fmla="*/ 34 w 144"/>
              <a:gd name="T43" fmla="*/ 37 h 144"/>
              <a:gd name="T44" fmla="*/ 36 w 144"/>
              <a:gd name="T45" fmla="*/ 35 h 144"/>
              <a:gd name="T46" fmla="*/ 108 w 144"/>
              <a:gd name="T47" fmla="*/ 35 h 144"/>
              <a:gd name="T48" fmla="*/ 110 w 144"/>
              <a:gd name="T49" fmla="*/ 37 h 144"/>
              <a:gd name="T50" fmla="*/ 110 w 144"/>
              <a:gd name="T51" fmla="*/ 91 h 144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w 144"/>
              <a:gd name="T79" fmla="*/ 0 h 144"/>
              <a:gd name="T80" fmla="*/ 144 w 144"/>
              <a:gd name="T81" fmla="*/ 144 h 144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T78" t="T79" r="T80" b="T81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110" y="91"/>
                </a:moveTo>
                <a:cubicBezTo>
                  <a:pt x="110" y="92"/>
                  <a:pt x="109" y="93"/>
                  <a:pt x="108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101" y="100"/>
                  <a:pt x="101" y="100"/>
                  <a:pt x="101" y="100"/>
                </a:cubicBezTo>
                <a:cubicBezTo>
                  <a:pt x="102" y="100"/>
                  <a:pt x="103" y="101"/>
                  <a:pt x="103" y="102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3" y="109"/>
                  <a:pt x="102" y="110"/>
                  <a:pt x="101" y="110"/>
                </a:cubicBezTo>
                <a:cubicBezTo>
                  <a:pt x="43" y="110"/>
                  <a:pt x="43" y="110"/>
                  <a:pt x="43" y="110"/>
                </a:cubicBezTo>
                <a:cubicBezTo>
                  <a:pt x="42" y="110"/>
                  <a:pt x="41" y="109"/>
                  <a:pt x="41" y="108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1"/>
                  <a:pt x="42" y="100"/>
                  <a:pt x="43" y="10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60" y="93"/>
                  <a:pt x="60" y="93"/>
                  <a:pt x="60" y="93"/>
                </a:cubicBezTo>
                <a:cubicBezTo>
                  <a:pt x="36" y="93"/>
                  <a:pt x="36" y="93"/>
                  <a:pt x="36" y="93"/>
                </a:cubicBezTo>
                <a:cubicBezTo>
                  <a:pt x="35" y="93"/>
                  <a:pt x="34" y="92"/>
                  <a:pt x="34" y="91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6"/>
                  <a:pt x="35" y="35"/>
                  <a:pt x="36" y="35"/>
                </a:cubicBezTo>
                <a:cubicBezTo>
                  <a:pt x="108" y="35"/>
                  <a:pt x="108" y="35"/>
                  <a:pt x="108" y="35"/>
                </a:cubicBezTo>
                <a:cubicBezTo>
                  <a:pt x="109" y="35"/>
                  <a:pt x="110" y="36"/>
                  <a:pt x="110" y="37"/>
                </a:cubicBezTo>
                <a:lnTo>
                  <a:pt x="110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 noChangeArrowheads="1"/>
          </p:cNvSpPr>
          <p:nvPr/>
        </p:nvSpPr>
        <p:spPr bwMode="auto">
          <a:xfrm>
            <a:off x="4511675" y="4656563"/>
            <a:ext cx="358775" cy="358775"/>
          </a:xfrm>
          <a:custGeom>
            <a:avLst/>
            <a:gdLst>
              <a:gd name="T0" fmla="*/ 72 w 144"/>
              <a:gd name="T1" fmla="*/ 0 h 144"/>
              <a:gd name="T2" fmla="*/ 0 w 144"/>
              <a:gd name="T3" fmla="*/ 72 h 144"/>
              <a:gd name="T4" fmla="*/ 72 w 144"/>
              <a:gd name="T5" fmla="*/ 144 h 144"/>
              <a:gd name="T6" fmla="*/ 144 w 144"/>
              <a:gd name="T7" fmla="*/ 72 h 144"/>
              <a:gd name="T8" fmla="*/ 72 w 144"/>
              <a:gd name="T9" fmla="*/ 0 h 144"/>
              <a:gd name="T10" fmla="*/ 110 w 144"/>
              <a:gd name="T11" fmla="*/ 76 h 144"/>
              <a:gd name="T12" fmla="*/ 105 w 144"/>
              <a:gd name="T13" fmla="*/ 91 h 144"/>
              <a:gd name="T14" fmla="*/ 109 w 144"/>
              <a:gd name="T15" fmla="*/ 104 h 144"/>
              <a:gd name="T16" fmla="*/ 91 w 144"/>
              <a:gd name="T17" fmla="*/ 117 h 144"/>
              <a:gd name="T18" fmla="*/ 80 w 144"/>
              <a:gd name="T19" fmla="*/ 110 h 144"/>
              <a:gd name="T20" fmla="*/ 72 w 144"/>
              <a:gd name="T21" fmla="*/ 111 h 144"/>
              <a:gd name="T22" fmla="*/ 64 w 144"/>
              <a:gd name="T23" fmla="*/ 110 h 144"/>
              <a:gd name="T24" fmla="*/ 53 w 144"/>
              <a:gd name="T25" fmla="*/ 117 h 144"/>
              <a:gd name="T26" fmla="*/ 35 w 144"/>
              <a:gd name="T27" fmla="*/ 104 h 144"/>
              <a:gd name="T28" fmla="*/ 39 w 144"/>
              <a:gd name="T29" fmla="*/ 91 h 144"/>
              <a:gd name="T30" fmla="*/ 34 w 144"/>
              <a:gd name="T31" fmla="*/ 76 h 144"/>
              <a:gd name="T32" fmla="*/ 23 w 144"/>
              <a:gd name="T33" fmla="*/ 68 h 144"/>
              <a:gd name="T34" fmla="*/ 30 w 144"/>
              <a:gd name="T35" fmla="*/ 46 h 144"/>
              <a:gd name="T36" fmla="*/ 43 w 144"/>
              <a:gd name="T37" fmla="*/ 46 h 144"/>
              <a:gd name="T38" fmla="*/ 56 w 144"/>
              <a:gd name="T39" fmla="*/ 37 h 144"/>
              <a:gd name="T40" fmla="*/ 60 w 144"/>
              <a:gd name="T41" fmla="*/ 24 h 144"/>
              <a:gd name="T42" fmla="*/ 84 w 144"/>
              <a:gd name="T43" fmla="*/ 24 h 144"/>
              <a:gd name="T44" fmla="*/ 88 w 144"/>
              <a:gd name="T45" fmla="*/ 37 h 144"/>
              <a:gd name="T46" fmla="*/ 101 w 144"/>
              <a:gd name="T47" fmla="*/ 46 h 144"/>
              <a:gd name="T48" fmla="*/ 114 w 144"/>
              <a:gd name="T49" fmla="*/ 46 h 144"/>
              <a:gd name="T50" fmla="*/ 121 w 144"/>
              <a:gd name="T51" fmla="*/ 68 h 144"/>
              <a:gd name="T52" fmla="*/ 110 w 144"/>
              <a:gd name="T53" fmla="*/ 76 h 144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144"/>
              <a:gd name="T82" fmla="*/ 0 h 144"/>
              <a:gd name="T83" fmla="*/ 144 w 144"/>
              <a:gd name="T84" fmla="*/ 144 h 144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110" y="76"/>
                </a:moveTo>
                <a:cubicBezTo>
                  <a:pt x="110" y="81"/>
                  <a:pt x="108" y="87"/>
                  <a:pt x="105" y="91"/>
                </a:cubicBezTo>
                <a:cubicBezTo>
                  <a:pt x="109" y="104"/>
                  <a:pt x="109" y="104"/>
                  <a:pt x="109" y="104"/>
                </a:cubicBezTo>
                <a:cubicBezTo>
                  <a:pt x="91" y="117"/>
                  <a:pt x="91" y="117"/>
                  <a:pt x="91" y="117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78" y="110"/>
                  <a:pt x="75" y="111"/>
                  <a:pt x="72" y="111"/>
                </a:cubicBezTo>
                <a:cubicBezTo>
                  <a:pt x="69" y="111"/>
                  <a:pt x="66" y="110"/>
                  <a:pt x="64" y="110"/>
                </a:cubicBezTo>
                <a:cubicBezTo>
                  <a:pt x="53" y="117"/>
                  <a:pt x="53" y="117"/>
                  <a:pt x="53" y="117"/>
                </a:cubicBezTo>
                <a:cubicBezTo>
                  <a:pt x="35" y="104"/>
                  <a:pt x="35" y="104"/>
                  <a:pt x="35" y="104"/>
                </a:cubicBezTo>
                <a:cubicBezTo>
                  <a:pt x="39" y="91"/>
                  <a:pt x="39" y="91"/>
                  <a:pt x="39" y="91"/>
                </a:cubicBezTo>
                <a:cubicBezTo>
                  <a:pt x="36" y="87"/>
                  <a:pt x="34" y="81"/>
                  <a:pt x="34" y="76"/>
                </a:cubicBezTo>
                <a:cubicBezTo>
                  <a:pt x="23" y="68"/>
                  <a:pt x="23" y="68"/>
                  <a:pt x="23" y="68"/>
                </a:cubicBezTo>
                <a:cubicBezTo>
                  <a:pt x="30" y="46"/>
                  <a:pt x="30" y="46"/>
                  <a:pt x="30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7" y="42"/>
                  <a:pt x="51" y="39"/>
                  <a:pt x="56" y="37"/>
                </a:cubicBezTo>
                <a:cubicBezTo>
                  <a:pt x="60" y="24"/>
                  <a:pt x="60" y="24"/>
                  <a:pt x="60" y="24"/>
                </a:cubicBezTo>
                <a:cubicBezTo>
                  <a:pt x="84" y="24"/>
                  <a:pt x="84" y="24"/>
                  <a:pt x="84" y="24"/>
                </a:cubicBezTo>
                <a:cubicBezTo>
                  <a:pt x="88" y="37"/>
                  <a:pt x="88" y="37"/>
                  <a:pt x="88" y="37"/>
                </a:cubicBezTo>
                <a:cubicBezTo>
                  <a:pt x="93" y="39"/>
                  <a:pt x="97" y="42"/>
                  <a:pt x="101" y="46"/>
                </a:cubicBezTo>
                <a:cubicBezTo>
                  <a:pt x="114" y="46"/>
                  <a:pt x="114" y="46"/>
                  <a:pt x="114" y="46"/>
                </a:cubicBezTo>
                <a:cubicBezTo>
                  <a:pt x="121" y="68"/>
                  <a:pt x="121" y="68"/>
                  <a:pt x="121" y="68"/>
                </a:cubicBezTo>
                <a:lnTo>
                  <a:pt x="110" y="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endParaRPr lang="zh-CN" altLang="zh-CN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 noChangeArrowheads="1"/>
          </p:cNvSpPr>
          <p:nvPr/>
        </p:nvSpPr>
        <p:spPr bwMode="auto">
          <a:xfrm>
            <a:off x="8737600" y="4656563"/>
            <a:ext cx="358775" cy="358775"/>
          </a:xfrm>
          <a:custGeom>
            <a:avLst/>
            <a:gdLst>
              <a:gd name="T0" fmla="*/ 72 w 144"/>
              <a:gd name="T1" fmla="*/ 0 h 144"/>
              <a:gd name="T2" fmla="*/ 0 w 144"/>
              <a:gd name="T3" fmla="*/ 72 h 144"/>
              <a:gd name="T4" fmla="*/ 72 w 144"/>
              <a:gd name="T5" fmla="*/ 144 h 144"/>
              <a:gd name="T6" fmla="*/ 144 w 144"/>
              <a:gd name="T7" fmla="*/ 72 h 144"/>
              <a:gd name="T8" fmla="*/ 72 w 144"/>
              <a:gd name="T9" fmla="*/ 0 h 144"/>
              <a:gd name="T10" fmla="*/ 50 w 144"/>
              <a:gd name="T11" fmla="*/ 107 h 144"/>
              <a:gd name="T12" fmla="*/ 48 w 144"/>
              <a:gd name="T13" fmla="*/ 110 h 144"/>
              <a:gd name="T14" fmla="*/ 33 w 144"/>
              <a:gd name="T15" fmla="*/ 110 h 144"/>
              <a:gd name="T16" fmla="*/ 30 w 144"/>
              <a:gd name="T17" fmla="*/ 107 h 144"/>
              <a:gd name="T18" fmla="*/ 30 w 144"/>
              <a:gd name="T19" fmla="*/ 76 h 144"/>
              <a:gd name="T20" fmla="*/ 33 w 144"/>
              <a:gd name="T21" fmla="*/ 74 h 144"/>
              <a:gd name="T22" fmla="*/ 48 w 144"/>
              <a:gd name="T23" fmla="*/ 74 h 144"/>
              <a:gd name="T24" fmla="*/ 50 w 144"/>
              <a:gd name="T25" fmla="*/ 76 h 144"/>
              <a:gd name="T26" fmla="*/ 50 w 144"/>
              <a:gd name="T27" fmla="*/ 107 h 144"/>
              <a:gd name="T28" fmla="*/ 80 w 144"/>
              <a:gd name="T29" fmla="*/ 107 h 144"/>
              <a:gd name="T30" fmla="*/ 77 w 144"/>
              <a:gd name="T31" fmla="*/ 110 h 144"/>
              <a:gd name="T32" fmla="*/ 63 w 144"/>
              <a:gd name="T33" fmla="*/ 110 h 144"/>
              <a:gd name="T34" fmla="*/ 60 w 144"/>
              <a:gd name="T35" fmla="*/ 107 h 144"/>
              <a:gd name="T36" fmla="*/ 60 w 144"/>
              <a:gd name="T37" fmla="*/ 55 h 144"/>
              <a:gd name="T38" fmla="*/ 63 w 144"/>
              <a:gd name="T39" fmla="*/ 52 h 144"/>
              <a:gd name="T40" fmla="*/ 77 w 144"/>
              <a:gd name="T41" fmla="*/ 52 h 144"/>
              <a:gd name="T42" fmla="*/ 80 w 144"/>
              <a:gd name="T43" fmla="*/ 55 h 144"/>
              <a:gd name="T44" fmla="*/ 80 w 144"/>
              <a:gd name="T45" fmla="*/ 107 h 144"/>
              <a:gd name="T46" fmla="*/ 110 w 144"/>
              <a:gd name="T47" fmla="*/ 107 h 144"/>
              <a:gd name="T48" fmla="*/ 107 w 144"/>
              <a:gd name="T49" fmla="*/ 110 h 144"/>
              <a:gd name="T50" fmla="*/ 92 w 144"/>
              <a:gd name="T51" fmla="*/ 110 h 144"/>
              <a:gd name="T52" fmla="*/ 89 w 144"/>
              <a:gd name="T53" fmla="*/ 107 h 144"/>
              <a:gd name="T54" fmla="*/ 89 w 144"/>
              <a:gd name="T55" fmla="*/ 32 h 144"/>
              <a:gd name="T56" fmla="*/ 92 w 144"/>
              <a:gd name="T57" fmla="*/ 29 h 144"/>
              <a:gd name="T58" fmla="*/ 107 w 144"/>
              <a:gd name="T59" fmla="*/ 29 h 144"/>
              <a:gd name="T60" fmla="*/ 110 w 144"/>
              <a:gd name="T61" fmla="*/ 32 h 144"/>
              <a:gd name="T62" fmla="*/ 110 w 144"/>
              <a:gd name="T63" fmla="*/ 107 h 14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144"/>
              <a:gd name="T97" fmla="*/ 0 h 144"/>
              <a:gd name="T98" fmla="*/ 144 w 144"/>
              <a:gd name="T99" fmla="*/ 144 h 144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50" y="107"/>
                </a:moveTo>
                <a:cubicBezTo>
                  <a:pt x="50" y="109"/>
                  <a:pt x="49" y="110"/>
                  <a:pt x="48" y="110"/>
                </a:cubicBezTo>
                <a:cubicBezTo>
                  <a:pt x="33" y="110"/>
                  <a:pt x="33" y="110"/>
                  <a:pt x="33" y="110"/>
                </a:cubicBezTo>
                <a:cubicBezTo>
                  <a:pt x="31" y="110"/>
                  <a:pt x="30" y="109"/>
                  <a:pt x="30" y="107"/>
                </a:cubicBezTo>
                <a:cubicBezTo>
                  <a:pt x="30" y="76"/>
                  <a:pt x="30" y="76"/>
                  <a:pt x="30" y="76"/>
                </a:cubicBezTo>
                <a:cubicBezTo>
                  <a:pt x="30" y="75"/>
                  <a:pt x="31" y="74"/>
                  <a:pt x="33" y="74"/>
                </a:cubicBezTo>
                <a:cubicBezTo>
                  <a:pt x="48" y="74"/>
                  <a:pt x="48" y="74"/>
                  <a:pt x="48" y="74"/>
                </a:cubicBezTo>
                <a:cubicBezTo>
                  <a:pt x="49" y="74"/>
                  <a:pt x="50" y="75"/>
                  <a:pt x="50" y="76"/>
                </a:cubicBezTo>
                <a:lnTo>
                  <a:pt x="50" y="107"/>
                </a:lnTo>
                <a:close/>
                <a:moveTo>
                  <a:pt x="80" y="107"/>
                </a:moveTo>
                <a:cubicBezTo>
                  <a:pt x="80" y="109"/>
                  <a:pt x="79" y="110"/>
                  <a:pt x="77" y="110"/>
                </a:cubicBezTo>
                <a:cubicBezTo>
                  <a:pt x="63" y="110"/>
                  <a:pt x="63" y="110"/>
                  <a:pt x="63" y="110"/>
                </a:cubicBezTo>
                <a:cubicBezTo>
                  <a:pt x="61" y="110"/>
                  <a:pt x="60" y="109"/>
                  <a:pt x="60" y="107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1" y="52"/>
                  <a:pt x="63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9" y="52"/>
                  <a:pt x="80" y="53"/>
                  <a:pt x="80" y="55"/>
                </a:cubicBezTo>
                <a:lnTo>
                  <a:pt x="80" y="107"/>
                </a:lnTo>
                <a:close/>
                <a:moveTo>
                  <a:pt x="110" y="107"/>
                </a:moveTo>
                <a:cubicBezTo>
                  <a:pt x="110" y="109"/>
                  <a:pt x="108" y="110"/>
                  <a:pt x="107" y="110"/>
                </a:cubicBezTo>
                <a:cubicBezTo>
                  <a:pt x="92" y="110"/>
                  <a:pt x="92" y="110"/>
                  <a:pt x="92" y="110"/>
                </a:cubicBezTo>
                <a:cubicBezTo>
                  <a:pt x="91" y="110"/>
                  <a:pt x="89" y="109"/>
                  <a:pt x="89" y="107"/>
                </a:cubicBezTo>
                <a:cubicBezTo>
                  <a:pt x="89" y="32"/>
                  <a:pt x="89" y="32"/>
                  <a:pt x="89" y="32"/>
                </a:cubicBezTo>
                <a:cubicBezTo>
                  <a:pt x="89" y="30"/>
                  <a:pt x="91" y="29"/>
                  <a:pt x="92" y="29"/>
                </a:cubicBezTo>
                <a:cubicBezTo>
                  <a:pt x="107" y="29"/>
                  <a:pt x="107" y="29"/>
                  <a:pt x="107" y="29"/>
                </a:cubicBezTo>
                <a:cubicBezTo>
                  <a:pt x="108" y="29"/>
                  <a:pt x="110" y="30"/>
                  <a:pt x="110" y="32"/>
                </a:cubicBezTo>
                <a:lnTo>
                  <a:pt x="110" y="1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endParaRPr lang="zh-CN" altLang="zh-CN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29" name="出自【趣你的PPT】(微信:qunideppt)：最优质的PPT资源库"/>
          <p:cNvSpPr>
            <a:spLocks noEditPoints="1" noChangeArrowheads="1"/>
          </p:cNvSpPr>
          <p:nvPr/>
        </p:nvSpPr>
        <p:spPr bwMode="auto">
          <a:xfrm>
            <a:off x="6605588" y="2821413"/>
            <a:ext cx="358775" cy="358775"/>
          </a:xfrm>
          <a:custGeom>
            <a:avLst/>
            <a:gdLst>
              <a:gd name="T0" fmla="*/ 72 w 144"/>
              <a:gd name="T1" fmla="*/ 0 h 144"/>
              <a:gd name="T2" fmla="*/ 0 w 144"/>
              <a:gd name="T3" fmla="*/ 72 h 144"/>
              <a:gd name="T4" fmla="*/ 72 w 144"/>
              <a:gd name="T5" fmla="*/ 144 h 144"/>
              <a:gd name="T6" fmla="*/ 144 w 144"/>
              <a:gd name="T7" fmla="*/ 72 h 144"/>
              <a:gd name="T8" fmla="*/ 72 w 144"/>
              <a:gd name="T9" fmla="*/ 0 h 144"/>
              <a:gd name="T10" fmla="*/ 52 w 144"/>
              <a:gd name="T11" fmla="*/ 34 h 144"/>
              <a:gd name="T12" fmla="*/ 62 w 144"/>
              <a:gd name="T13" fmla="*/ 44 h 144"/>
              <a:gd name="T14" fmla="*/ 52 w 144"/>
              <a:gd name="T15" fmla="*/ 54 h 144"/>
              <a:gd name="T16" fmla="*/ 42 w 144"/>
              <a:gd name="T17" fmla="*/ 44 h 144"/>
              <a:gd name="T18" fmla="*/ 52 w 144"/>
              <a:gd name="T19" fmla="*/ 34 h 144"/>
              <a:gd name="T20" fmla="*/ 88 w 144"/>
              <a:gd name="T21" fmla="*/ 94 h 144"/>
              <a:gd name="T22" fmla="*/ 55 w 144"/>
              <a:gd name="T23" fmla="*/ 121 h 144"/>
              <a:gd name="T24" fmla="*/ 29 w 144"/>
              <a:gd name="T25" fmla="*/ 88 h 144"/>
              <a:gd name="T26" fmla="*/ 62 w 144"/>
              <a:gd name="T27" fmla="*/ 62 h 144"/>
              <a:gd name="T28" fmla="*/ 88 w 144"/>
              <a:gd name="T29" fmla="*/ 94 h 144"/>
              <a:gd name="T30" fmla="*/ 89 w 144"/>
              <a:gd name="T31" fmla="*/ 59 h 144"/>
              <a:gd name="T32" fmla="*/ 73 w 144"/>
              <a:gd name="T33" fmla="*/ 40 h 144"/>
              <a:gd name="T34" fmla="*/ 92 w 144"/>
              <a:gd name="T35" fmla="*/ 24 h 144"/>
              <a:gd name="T36" fmla="*/ 108 w 144"/>
              <a:gd name="T37" fmla="*/ 44 h 144"/>
              <a:gd name="T38" fmla="*/ 89 w 144"/>
              <a:gd name="T39" fmla="*/ 59 h 144"/>
              <a:gd name="T40" fmla="*/ 108 w 144"/>
              <a:gd name="T41" fmla="*/ 94 h 144"/>
              <a:gd name="T42" fmla="*/ 96 w 144"/>
              <a:gd name="T43" fmla="*/ 79 h 144"/>
              <a:gd name="T44" fmla="*/ 111 w 144"/>
              <a:gd name="T45" fmla="*/ 67 h 144"/>
              <a:gd name="T46" fmla="*/ 123 w 144"/>
              <a:gd name="T47" fmla="*/ 82 h 144"/>
              <a:gd name="T48" fmla="*/ 108 w 144"/>
              <a:gd name="T49" fmla="*/ 94 h 144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144"/>
              <a:gd name="T76" fmla="*/ 0 h 144"/>
              <a:gd name="T77" fmla="*/ 144 w 144"/>
              <a:gd name="T78" fmla="*/ 144 h 144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52" y="34"/>
                </a:moveTo>
                <a:cubicBezTo>
                  <a:pt x="58" y="34"/>
                  <a:pt x="62" y="38"/>
                  <a:pt x="62" y="44"/>
                </a:cubicBezTo>
                <a:cubicBezTo>
                  <a:pt x="62" y="49"/>
                  <a:pt x="58" y="54"/>
                  <a:pt x="52" y="54"/>
                </a:cubicBezTo>
                <a:cubicBezTo>
                  <a:pt x="47" y="54"/>
                  <a:pt x="42" y="49"/>
                  <a:pt x="42" y="44"/>
                </a:cubicBezTo>
                <a:cubicBezTo>
                  <a:pt x="42" y="38"/>
                  <a:pt x="47" y="34"/>
                  <a:pt x="52" y="34"/>
                </a:cubicBezTo>
                <a:close/>
                <a:moveTo>
                  <a:pt x="88" y="94"/>
                </a:moveTo>
                <a:cubicBezTo>
                  <a:pt x="86" y="111"/>
                  <a:pt x="72" y="122"/>
                  <a:pt x="55" y="121"/>
                </a:cubicBezTo>
                <a:cubicBezTo>
                  <a:pt x="39" y="119"/>
                  <a:pt x="27" y="104"/>
                  <a:pt x="29" y="88"/>
                </a:cubicBezTo>
                <a:cubicBezTo>
                  <a:pt x="31" y="72"/>
                  <a:pt x="45" y="60"/>
                  <a:pt x="62" y="62"/>
                </a:cubicBezTo>
                <a:cubicBezTo>
                  <a:pt x="78" y="64"/>
                  <a:pt x="90" y="78"/>
                  <a:pt x="88" y="94"/>
                </a:cubicBezTo>
                <a:close/>
                <a:moveTo>
                  <a:pt x="89" y="59"/>
                </a:moveTo>
                <a:cubicBezTo>
                  <a:pt x="79" y="58"/>
                  <a:pt x="72" y="50"/>
                  <a:pt x="73" y="40"/>
                </a:cubicBezTo>
                <a:cubicBezTo>
                  <a:pt x="74" y="30"/>
                  <a:pt x="83" y="23"/>
                  <a:pt x="92" y="24"/>
                </a:cubicBezTo>
                <a:cubicBezTo>
                  <a:pt x="102" y="25"/>
                  <a:pt x="109" y="34"/>
                  <a:pt x="108" y="44"/>
                </a:cubicBezTo>
                <a:cubicBezTo>
                  <a:pt x="107" y="53"/>
                  <a:pt x="98" y="60"/>
                  <a:pt x="89" y="59"/>
                </a:cubicBezTo>
                <a:close/>
                <a:moveTo>
                  <a:pt x="108" y="94"/>
                </a:moveTo>
                <a:cubicBezTo>
                  <a:pt x="101" y="93"/>
                  <a:pt x="95" y="86"/>
                  <a:pt x="96" y="79"/>
                </a:cubicBezTo>
                <a:cubicBezTo>
                  <a:pt x="97" y="71"/>
                  <a:pt x="104" y="66"/>
                  <a:pt x="111" y="67"/>
                </a:cubicBezTo>
                <a:cubicBezTo>
                  <a:pt x="119" y="68"/>
                  <a:pt x="124" y="74"/>
                  <a:pt x="123" y="82"/>
                </a:cubicBezTo>
                <a:cubicBezTo>
                  <a:pt x="123" y="89"/>
                  <a:pt x="116" y="95"/>
                  <a:pt x="108" y="9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endParaRPr lang="zh-CN" altLang="zh-CN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1762125" y="1725902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766206" y="2011807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021388" y="1725902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025469" y="2011807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3890963" y="5417198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3895044" y="5703103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150909" y="5417198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154990" y="5703103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136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ysClr val="windowText" lastClr="000000">
              <a:lumMod val="75000"/>
              <a:lumOff val="2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 rot="10800000" flipH="1" flipV="1">
            <a:off x="0" y="810661"/>
            <a:ext cx="12192000" cy="2801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prstTxWarp prst="textDeflate">
              <a:avLst>
                <a:gd name="adj" fmla="val 25445"/>
              </a:avLst>
            </a:prstTxWarp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</a:rPr>
              <a:t>▇ ▇ </a:t>
            </a:r>
            <a:r>
              <a:rPr lang="en-US" altLang="zh-CN" sz="11500" b="1" dirty="0">
                <a:solidFill>
                  <a:srgbClr val="FEB637"/>
                </a:solidFill>
                <a:latin typeface="微软雅黑" panose="020B0503020204020204" pitchFamily="34" charset="-122"/>
              </a:rPr>
              <a:t>2</a:t>
            </a:r>
            <a:r>
              <a:rPr lang="zh-CN" altLang="en-US" sz="54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</a:rPr>
              <a:t> ▇ ▇ ▇ ▇ ▇ ▇ ▇ ▇ ▇ ▇ ▇ ▇ 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 rot="12266270">
            <a:off x="-30524" y="1109036"/>
            <a:ext cx="4110990" cy="35439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  <a:gd name="connsiteX0" fmla="*/ 0 w 3756660"/>
              <a:gd name="connsiteY0" fmla="*/ 3238500 h 3238500"/>
              <a:gd name="connsiteX1" fmla="*/ 944147 w 3756660"/>
              <a:gd name="connsiteY1" fmla="*/ 1594338 h 3238500"/>
              <a:gd name="connsiteX2" fmla="*/ 1878330 w 3756660"/>
              <a:gd name="connsiteY2" fmla="*/ 0 h 3238500"/>
              <a:gd name="connsiteX3" fmla="*/ 3756660 w 3756660"/>
              <a:gd name="connsiteY3" fmla="*/ 3238500 h 3238500"/>
              <a:gd name="connsiteX4" fmla="*/ 0 w 3756660"/>
              <a:gd name="connsiteY4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944147" y="1594338"/>
                </a:ln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0" cap="flat" cmpd="sng" algn="ctr">
            <a:solidFill>
              <a:srgbClr val="FEB63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>
                <a:solidFill>
                  <a:srgbClr val="00B050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 rot="12266270">
            <a:off x="379889" y="1324675"/>
            <a:ext cx="3380390" cy="291412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696408" y="4483481"/>
            <a:ext cx="452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FFC000"/>
                </a:solidFill>
                <a:latin typeface="Calibri" panose="020F0502020204030204"/>
                <a:ea typeface="宋体" panose="02010600030101010101" pitchFamily="2" charset="-122"/>
              </a:rPr>
              <a:t>CLICK HERE TO ADD YOUR TEXT</a:t>
            </a:r>
            <a:endParaRPr lang="zh-CN" altLang="en-US" dirty="0">
              <a:solidFill>
                <a:srgbClr val="FFC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11307637" y="3073687"/>
            <a:ext cx="1371600" cy="2552700"/>
          </a:xfrm>
          <a:custGeom>
            <a:avLst/>
            <a:gdLst>
              <a:gd name="connsiteX0" fmla="*/ 1181100 w 1371600"/>
              <a:gd name="connsiteY0" fmla="*/ 0 h 2552700"/>
              <a:gd name="connsiteX1" fmla="*/ 0 w 1371600"/>
              <a:gd name="connsiteY1" fmla="*/ 1181100 h 2552700"/>
              <a:gd name="connsiteX2" fmla="*/ 1371600 w 1371600"/>
              <a:gd name="connsiteY2" fmla="*/ 2552700 h 255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1600" h="2552700">
                <a:moveTo>
                  <a:pt x="1181100" y="0"/>
                </a:moveTo>
                <a:lnTo>
                  <a:pt x="0" y="1181100"/>
                </a:lnTo>
                <a:lnTo>
                  <a:pt x="1371600" y="2552700"/>
                </a:lnTo>
              </a:path>
            </a:pathLst>
          </a:custGeom>
          <a:noFill/>
          <a:ln w="57150" cap="flat" cmpd="sng" algn="ctr">
            <a:solidFill>
              <a:srgbClr val="FEB63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 rot="2720459">
            <a:off x="11610386" y="4025963"/>
            <a:ext cx="475150" cy="475150"/>
          </a:xfrm>
          <a:prstGeom prst="rect">
            <a:avLst/>
          </a:prstGeom>
          <a:solidFill>
            <a:schemeClr val="accent4">
              <a:alpha val="52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 rot="11141853">
            <a:off x="4321237" y="3099925"/>
            <a:ext cx="741702" cy="62944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34925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 rot="11141853">
            <a:off x="4401971" y="3147359"/>
            <a:ext cx="579434" cy="49173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 rot="11141853">
            <a:off x="4417470" y="4070564"/>
            <a:ext cx="741702" cy="62944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34925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 rot="11141853">
            <a:off x="4498204" y="4117998"/>
            <a:ext cx="579434" cy="491739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 rot="11141853">
            <a:off x="5248715" y="3561557"/>
            <a:ext cx="478591" cy="406158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254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 rot="11141853">
            <a:off x="5300809" y="3592164"/>
            <a:ext cx="373886" cy="317300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7" name="出自【趣你的PPT】(微信:qunideppt)：最优质的PPT资源库"/>
          <p:cNvSpPr/>
          <p:nvPr/>
        </p:nvSpPr>
        <p:spPr>
          <a:xfrm rot="11141853">
            <a:off x="5888197" y="3927239"/>
            <a:ext cx="507388" cy="43059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254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 rot="11141853">
            <a:off x="5943426" y="3959688"/>
            <a:ext cx="396383" cy="336392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270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0" name="出自【趣你的PPT】(微信:qunideppt)：最优质的PPT资源库"/>
          <p:cNvSpPr/>
          <p:nvPr/>
        </p:nvSpPr>
        <p:spPr>
          <a:xfrm rot="11141853">
            <a:off x="5498875" y="4599514"/>
            <a:ext cx="328051" cy="278402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" name="出自【趣你的PPT】(微信:qunideppt)：最优质的PPT资源库"/>
          <p:cNvSpPr/>
          <p:nvPr/>
        </p:nvSpPr>
        <p:spPr>
          <a:xfrm rot="11141853">
            <a:off x="5534583" y="4620494"/>
            <a:ext cx="256281" cy="21749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3" name="出自【趣你的PPT】(微信:qunideppt)：最优质的PPT资源库"/>
          <p:cNvSpPr/>
          <p:nvPr/>
        </p:nvSpPr>
        <p:spPr>
          <a:xfrm rot="11141853">
            <a:off x="6038021" y="4762976"/>
            <a:ext cx="317507" cy="26945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4" name="出自【趣你的PPT】(微信:qunideppt)：最优质的PPT资源库"/>
          <p:cNvSpPr/>
          <p:nvPr/>
        </p:nvSpPr>
        <p:spPr>
          <a:xfrm rot="11141853">
            <a:off x="6072581" y="4783281"/>
            <a:ext cx="248044" cy="21050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6" name="出自【趣你的PPT】(微信:qunideppt)：最优质的PPT资源库"/>
          <p:cNvSpPr/>
          <p:nvPr/>
        </p:nvSpPr>
        <p:spPr>
          <a:xfrm rot="11141853">
            <a:off x="6249181" y="5248090"/>
            <a:ext cx="288779" cy="24507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7" name="出自【趣你的PPT】(微信:qunideppt)：最优质的PPT资源库"/>
          <p:cNvSpPr/>
          <p:nvPr/>
        </p:nvSpPr>
        <p:spPr>
          <a:xfrm rot="11141853">
            <a:off x="6280614" y="5266558"/>
            <a:ext cx="225601" cy="1914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9" name="出自【趣你的PPT】(微信:qunideppt)：最优质的PPT资源库"/>
          <p:cNvSpPr/>
          <p:nvPr/>
        </p:nvSpPr>
        <p:spPr>
          <a:xfrm rot="11141853">
            <a:off x="6840085" y="5399380"/>
            <a:ext cx="288779" cy="245074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190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0" name="出自【趣你的PPT】(微信:qunideppt)：最优质的PPT资源库"/>
          <p:cNvSpPr/>
          <p:nvPr/>
        </p:nvSpPr>
        <p:spPr>
          <a:xfrm rot="11141853">
            <a:off x="6871518" y="5417848"/>
            <a:ext cx="225601" cy="191457"/>
          </a:xfrm>
          <a:custGeom>
            <a:avLst/>
            <a:gdLst>
              <a:gd name="connsiteX0" fmla="*/ 0 w 3756660"/>
              <a:gd name="connsiteY0" fmla="*/ 3238500 h 3238500"/>
              <a:gd name="connsiteX1" fmla="*/ 1878330 w 3756660"/>
              <a:gd name="connsiteY1" fmla="*/ 0 h 3238500"/>
              <a:gd name="connsiteX2" fmla="*/ 3756660 w 3756660"/>
              <a:gd name="connsiteY2" fmla="*/ 3238500 h 3238500"/>
              <a:gd name="connsiteX3" fmla="*/ 0 w 3756660"/>
              <a:gd name="connsiteY3" fmla="*/ 3238500 h 323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56660" h="3238500">
                <a:moveTo>
                  <a:pt x="0" y="3238500"/>
                </a:moveTo>
                <a:lnTo>
                  <a:pt x="1878330" y="0"/>
                </a:lnTo>
                <a:lnTo>
                  <a:pt x="3756660" y="3238500"/>
                </a:lnTo>
                <a:lnTo>
                  <a:pt x="0" y="3238500"/>
                </a:lnTo>
                <a:close/>
              </a:path>
            </a:pathLst>
          </a:custGeom>
          <a:noFill/>
          <a:ln w="6350" cap="flat" cmpd="sng" algn="ctr">
            <a:solidFill>
              <a:srgbClr val="D19A3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>
              <a:ln w="12700">
                <a:solidFill>
                  <a:prstClr val="white"/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6696408" y="3990469"/>
            <a:ext cx="4575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b="1" dirty="0">
                <a:solidFill>
                  <a:srgbClr val="FFC000"/>
                </a:solidFill>
              </a:rPr>
              <a:t>单击此处添加标题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4043357750"/>
      </p:ext>
    </p:extLst>
  </p:cSld>
  <p:clrMapOvr>
    <a:masterClrMapping/>
  </p:clrMapOvr>
</p:sld>
</file>

<file path=ppt/theme/theme1.xml><?xml version="1.0" encoding="utf-8"?>
<a:theme xmlns:a="http://schemas.openxmlformats.org/drawingml/2006/main" name="标准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标准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标准" id="{C676B19F-F4C2-47AD-A4F9-4A3E62BA9F81}" vid="{CFEA67D7-9EBC-4099-A555-04CCCF3437B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标准</Template>
  <TotalTime>170</TotalTime>
  <Words>1837</Words>
  <Application>Microsoft Office PowerPoint</Application>
  <PresentationFormat>宽屏</PresentationFormat>
  <Paragraphs>236</Paragraphs>
  <Slides>28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43" baseType="lpstr">
      <vt:lpstr>宋体</vt:lpstr>
      <vt:lpstr>Open Sans</vt:lpstr>
      <vt:lpstr>等线</vt:lpstr>
      <vt:lpstr>微软雅黑</vt:lpstr>
      <vt:lpstr>华文细黑</vt:lpstr>
      <vt:lpstr>linea-basic-10</vt:lpstr>
      <vt:lpstr>Arial Unicode MS</vt:lpstr>
      <vt:lpstr>Calibri</vt:lpstr>
      <vt:lpstr>Impact</vt:lpstr>
      <vt:lpstr>Arial</vt:lpstr>
      <vt:lpstr>Roboto Condensed Light</vt:lpstr>
      <vt:lpstr>华文宋体</vt:lpstr>
      <vt:lpstr>Roboto</vt:lpstr>
      <vt:lpstr>标准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江佳剑</dc:creator>
  <cp:lastModifiedBy>chentianping</cp:lastModifiedBy>
  <cp:revision>24</cp:revision>
  <dcterms:created xsi:type="dcterms:W3CDTF">2017-02-14T09:33:56Z</dcterms:created>
  <dcterms:modified xsi:type="dcterms:W3CDTF">2017-03-13T02:54:22Z</dcterms:modified>
</cp:coreProperties>
</file>

<file path=docProps/thumbnail.jpeg>
</file>